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51"/>
  </p:handoutMasterIdLst>
  <p:sldIdLst>
    <p:sldId id="327" r:id="rId4"/>
    <p:sldId id="330" r:id="rId5"/>
    <p:sldId id="331" r:id="rId7"/>
    <p:sldId id="332" r:id="rId8"/>
    <p:sldId id="298" r:id="rId9"/>
    <p:sldId id="262" r:id="rId10"/>
    <p:sldId id="263" r:id="rId11"/>
    <p:sldId id="299" r:id="rId12"/>
    <p:sldId id="302" r:id="rId13"/>
    <p:sldId id="264" r:id="rId14"/>
    <p:sldId id="266" r:id="rId15"/>
    <p:sldId id="265" r:id="rId16"/>
    <p:sldId id="276" r:id="rId17"/>
    <p:sldId id="293" r:id="rId18"/>
    <p:sldId id="303" r:id="rId19"/>
    <p:sldId id="277" r:id="rId20"/>
    <p:sldId id="284" r:id="rId21"/>
    <p:sldId id="269" r:id="rId22"/>
    <p:sldId id="304" r:id="rId23"/>
    <p:sldId id="305" r:id="rId24"/>
    <p:sldId id="307" r:id="rId25"/>
    <p:sldId id="333" r:id="rId26"/>
    <p:sldId id="306"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206"/>
  </p:normalViewPr>
  <p:slideViewPr>
    <p:cSldViewPr snapToGrid="0" snapToObjects="1" showGuides="1">
      <p:cViewPr varScale="1">
        <p:scale>
          <a:sx n="93" d="100"/>
          <a:sy n="93" d="100"/>
        </p:scale>
        <p:origin x="920" y="80"/>
      </p:cViewPr>
      <p:guideLst>
        <p:guide orient="horz" pos="217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9" Type="http://schemas.openxmlformats.org/officeDocument/2006/relationships/tags" Target="tags/tag279.xml"/><Relationship Id="rId58" Type="http://schemas.openxmlformats.org/officeDocument/2006/relationships/customXml" Target="../customXml/item3.xml"/><Relationship Id="rId57" Type="http://schemas.openxmlformats.org/officeDocument/2006/relationships/customXml" Target="../customXml/item2.xml"/><Relationship Id="rId56" Type="http://schemas.openxmlformats.org/officeDocument/2006/relationships/customXml" Target="../customXml/item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3.jpeg"/><Relationship Id="rId2" Type="http://schemas.openxmlformats.org/officeDocument/2006/relationships/tags" Target="../tags/tag15.xml"/><Relationship Id="rId11" Type="http://schemas.openxmlformats.org/officeDocument/2006/relationships/tags" Target="../tags/tag22.xml"/><Relationship Id="rId10"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image" Target="../media/image6.png"/><Relationship Id="rId4" Type="http://schemas.openxmlformats.org/officeDocument/2006/relationships/tags" Target="../tags/tag24.xml"/><Relationship Id="rId3" Type="http://schemas.openxmlformats.org/officeDocument/2006/relationships/image" Target="../media/image5.jpeg"/><Relationship Id="rId2" Type="http://schemas.openxmlformats.org/officeDocument/2006/relationships/tags" Target="../tags/tag23.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0" Type="http://schemas.openxmlformats.org/officeDocument/2006/relationships/tags" Target="../tags/tag4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image" Target="../media/image2.png"/><Relationship Id="rId4" Type="http://schemas.openxmlformats.org/officeDocument/2006/relationships/tags" Target="../tags/tag66.xml"/><Relationship Id="rId3" Type="http://schemas.openxmlformats.org/officeDocument/2006/relationships/image" Target="../media/image1.jpeg"/><Relationship Id="rId2" Type="http://schemas.openxmlformats.org/officeDocument/2006/relationships/tags" Target="../tags/tag65.xml"/><Relationship Id="rId10" Type="http://schemas.openxmlformats.org/officeDocument/2006/relationships/tags" Target="../tags/tag7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mn-lt"/>
                <a:ea typeface="+mn-ea"/>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13" name="图片 12" descr="ͼƬ1-4"/>
          <p:cNvPicPr>
            <a:picLocks noChangeAspect="1"/>
          </p:cNvPicPr>
          <p:nvPr>
            <p:custDataLst>
              <p:tags r:id="rId2"/>
            </p:custDataLst>
          </p:nvPr>
        </p:nvPicPr>
        <p:blipFill>
          <a:blip r:embed="rId3">
            <a:lum contrast="6000"/>
          </a:blip>
          <a:stretch>
            <a:fillRect/>
          </a:stretch>
        </p:blipFill>
        <p:spPr>
          <a:xfrm>
            <a:off x="0" y="0"/>
            <a:ext cx="12192000" cy="6857365"/>
          </a:xfrm>
          <a:prstGeom prst="rect">
            <a:avLst/>
          </a:prstGeom>
        </p:spPr>
      </p:pic>
      <p:pic>
        <p:nvPicPr>
          <p:cNvPr id="3" name="图片 2"/>
          <p:cNvPicPr>
            <a:picLocks noChangeAspect="1"/>
          </p:cNvPicPr>
          <p:nvPr userDrawn="1">
            <p:custDataLst>
              <p:tags r:id="rId4"/>
            </p:custDataLst>
          </p:nvPr>
        </p:nvPicPr>
        <p:blipFill>
          <a:blip r:embed="rId5">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0" y="1071"/>
            <a:ext cx="12192000" cy="6855858"/>
          </a:xfrm>
          <a:prstGeom prst="rect">
            <a:avLst/>
          </a:prstGeom>
        </p:spPr>
      </p:pic>
      <p:sp>
        <p:nvSpPr>
          <p:cNvPr id="9" name="署名"/>
          <p:cNvSpPr txBox="1">
            <a:spLocks noGrp="1"/>
          </p:cNvSpPr>
          <p:nvPr>
            <p:ph type="body" idx="3" hasCustomPrompt="1"/>
            <p:custDataLst>
              <p:tags r:id="rId6"/>
            </p:custDataLst>
          </p:nvPr>
        </p:nvSpPr>
        <p:spPr>
          <a:xfrm>
            <a:off x="907448" y="4367840"/>
            <a:ext cx="2034000" cy="468000"/>
          </a:xfrm>
          <a:prstGeom prst="roundRect">
            <a:avLst>
              <a:gd name="adj" fmla="val 25971"/>
            </a:avLst>
          </a:prstGeom>
          <a:gradFill>
            <a:gsLst>
              <a:gs pos="0">
                <a:schemeClr val="accent1"/>
              </a:gs>
              <a:gs pos="100000">
                <a:schemeClr val="accent2"/>
              </a:gs>
            </a:gsLst>
            <a:lin ang="2700000" scaled="0"/>
          </a:grad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zh-CN" altLang="en-US" sz="1400" b="0" i="0" u="none" strike="noStrike" kern="1200" cap="none" spc="150" normalizeH="0" baseline="0" noProof="1" dirty="0">
                <a:solidFill>
                  <a:srgbClr val="FFFFFF"/>
                </a:solidFill>
                <a:effectLst>
                  <a:outerShdw blurRad="50800" dist="50800" dir="5400000" algn="ctr" rotWithShape="0">
                    <a:schemeClr val="accent2">
                      <a:alpha val="40000"/>
                    </a:schemeClr>
                  </a:outerShdw>
                </a:effectLst>
                <a:latin typeface="+mj-ea"/>
                <a:ea typeface="+mj-ea"/>
                <a:cs typeface="+mn-cs"/>
              </a:defRPr>
            </a:lvl1pPr>
          </a:lstStyle>
          <a:p>
            <a:pPr lvl="0" algn="ctr"/>
            <a:r>
              <a:rPr dirty="0">
                <a:sym typeface="+mn-ea"/>
              </a:rPr>
              <a:t>署名</a:t>
            </a:r>
            <a:endParaRPr dirty="0">
              <a:sym typeface="+mn-ea"/>
            </a:endParaRPr>
          </a:p>
        </p:txBody>
      </p:sp>
      <p:sp>
        <p:nvSpPr>
          <p:cNvPr id="8" name="副标题"/>
          <p:cNvSpPr txBox="1">
            <a:spLocks noGrp="1"/>
          </p:cNvSpPr>
          <p:nvPr>
            <p:ph type="body" idx="2" hasCustomPrompt="1"/>
            <p:custDataLst>
              <p:tags r:id="rId7"/>
            </p:custDataLst>
          </p:nvPr>
        </p:nvSpPr>
        <p:spPr>
          <a:xfrm>
            <a:off x="907415" y="1764655"/>
            <a:ext cx="6674452" cy="1016335"/>
          </a:xfrm>
          <a:prstGeom prst="rect">
            <a:avLst/>
          </a:prstGeom>
          <a:noFill/>
        </p:spPr>
        <p:txBody>
          <a:bodyPr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4000" b="0" i="0" u="none" strike="noStrike" kern="1200" cap="none" spc="300" normalizeH="0" baseline="0" noProof="1" dirty="0">
                <a:solidFill>
                  <a:schemeClr val="bg2">
                    <a:lumMod val="10000"/>
                  </a:schemeClr>
                </a:solidFill>
                <a:latin typeface="+mj-ea"/>
                <a:ea typeface="+mj-ea"/>
                <a:cs typeface="+mn-cs"/>
              </a:defRPr>
            </a:lvl1pPr>
          </a:lstStyle>
          <a:p>
            <a:pPr lvl="0" algn="l"/>
            <a:r>
              <a:rPr>
                <a:sym typeface="+mn-ea"/>
              </a:rPr>
              <a:t>单击此处编辑副标题</a:t>
            </a:r>
            <a:endParaRPr>
              <a:sym typeface="+mn-ea"/>
            </a:endParaRPr>
          </a:p>
        </p:txBody>
      </p:sp>
      <p:sp>
        <p:nvSpPr>
          <p:cNvPr id="7" name="标题"/>
          <p:cNvSpPr txBox="1">
            <a:spLocks noGrp="1"/>
          </p:cNvSpPr>
          <p:nvPr>
            <p:ph type="title" idx="1" hasCustomPrompt="1"/>
            <p:custDataLst>
              <p:tags r:id="rId8"/>
            </p:custDataLst>
          </p:nvPr>
        </p:nvSpPr>
        <p:spPr>
          <a:xfrm>
            <a:off x="907415" y="2781300"/>
            <a:ext cx="6674485" cy="1477010"/>
          </a:xfrm>
          <a:prstGeom prst="rect">
            <a:avLst/>
          </a:prstGeom>
          <a:noFill/>
        </p:spPr>
        <p:txBody>
          <a:bodyPr wrap="square" lIns="0" tIns="0" rIns="0" bIns="0" rtlCol="0" anchor="t" anchorCtr="0">
            <a:normAutofit/>
          </a:bodyPr>
          <a:lstStyle>
            <a:lvl1pPr marL="0" marR="0" algn="l" defTabSz="914400" rtl="0" eaLnBrk="1" fontAlgn="auto" latinLnBrk="0" hangingPunct="1">
              <a:lnSpc>
                <a:spcPct val="100000"/>
              </a:lnSpc>
              <a:buClrTx/>
              <a:buSzTx/>
              <a:buFontTx/>
              <a:buNone/>
              <a:defRPr kumimoji="0" lang="zh-CN" altLang="en-US" sz="6000" b="0" i="0" u="none" strike="noStrike" kern="1200" cap="none" spc="300" normalizeH="0" baseline="0" noProof="1" dirty="0">
                <a:solidFill>
                  <a:schemeClr val="bg2">
                    <a:lumMod val="10000"/>
                  </a:schemeClr>
                </a:solidFill>
                <a:latin typeface="+mj-ea"/>
                <a:ea typeface="+mj-ea"/>
                <a:cs typeface="+mn-cs"/>
              </a:defRPr>
            </a:lvl1pPr>
          </a:lstStyle>
          <a:p>
            <a:pPr lvl="0"/>
            <a:r>
              <a:rPr dirty="0">
                <a:sym typeface="+mn-ea"/>
              </a:rPr>
              <a:t>单击此处编辑标题</a:t>
            </a:r>
            <a:endParaRPr dirty="0">
              <a:sym typeface="+mn-ea"/>
            </a:endParaRP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平行四边形 9"/>
          <p:cNvSpPr/>
          <p:nvPr>
            <p:custDataLst>
              <p:tags r:id="rId2"/>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正文"/>
          <p:cNvSpPr txBox="1">
            <a:spLocks noGrp="1"/>
          </p:cNvSpPr>
          <p:nvPr>
            <p:ph idx="2"/>
            <p:custDataLst>
              <p:tags r:id="rId3"/>
            </p:custDataLst>
          </p:nvPr>
        </p:nvSpPr>
        <p:spPr>
          <a:xfrm>
            <a:off x="695960" y="1252800"/>
            <a:ext cx="10800000" cy="49968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chemeClr val="accent1">
                  <a:lumMod val="40000"/>
                  <a:lumOff val="60000"/>
                </a:schemeClr>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rgbClr val="344554"/>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rgbClr val="344554"/>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rgbClr val="344554"/>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rgbClr val="344554"/>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rgbClr val="344554"/>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chemeClr val="accent1">
                  <a:lumMod val="40000"/>
                  <a:lumOff val="60000"/>
                </a:schemeClr>
              </a:buClr>
            </a:pPr>
            <a:r>
              <a:rPr dirty="0">
                <a:sym typeface="+mn-ea"/>
              </a:rPr>
              <a:t>单击此处编辑母版文本样式</a:t>
            </a:r>
            <a:endParaRPr dirty="0">
              <a:sym typeface="+mn-ea"/>
            </a:endParaRPr>
          </a:p>
          <a:p>
            <a:pPr lvl="1">
              <a:spcBef>
                <a:spcPts val="1200"/>
              </a:spcBef>
              <a:spcAft>
                <a:spcPts val="0"/>
              </a:spcAft>
              <a:buClr>
                <a:schemeClr val="accent1">
                  <a:lumMod val="40000"/>
                  <a:lumOff val="60000"/>
                </a:schemeClr>
              </a:buClr>
            </a:pPr>
            <a:r>
              <a:rPr dirty="0" err="1">
                <a:sym typeface="+mn-ea"/>
              </a:rPr>
              <a:t>第二级</a:t>
            </a:r>
            <a:endParaRPr dirty="0">
              <a:sym typeface="+mn-ea"/>
            </a:endParaRPr>
          </a:p>
          <a:p>
            <a:pPr lvl="2">
              <a:spcBef>
                <a:spcPts val="1200"/>
              </a:spcBef>
              <a:spcAft>
                <a:spcPts val="0"/>
              </a:spcAft>
              <a:buClr>
                <a:schemeClr val="accent1">
                  <a:lumMod val="40000"/>
                  <a:lumOff val="60000"/>
                </a:schemeClr>
              </a:buClr>
            </a:pPr>
            <a:r>
              <a:rPr dirty="0" err="1">
                <a:sym typeface="+mn-ea"/>
              </a:rPr>
              <a:t>第三级</a:t>
            </a:r>
            <a:endParaRPr dirty="0">
              <a:sym typeface="+mn-ea"/>
            </a:endParaRPr>
          </a:p>
          <a:p>
            <a:pPr lvl="3">
              <a:spcBef>
                <a:spcPts val="1200"/>
              </a:spcBef>
              <a:spcAft>
                <a:spcPts val="0"/>
              </a:spcAft>
              <a:buClr>
                <a:schemeClr val="accent1">
                  <a:lumMod val="40000"/>
                  <a:lumOff val="60000"/>
                </a:schemeClr>
              </a:buClr>
            </a:pPr>
            <a:r>
              <a:rPr dirty="0" err="1">
                <a:sym typeface="+mn-ea"/>
              </a:rPr>
              <a:t>第四级</a:t>
            </a:r>
            <a:endParaRPr dirty="0">
              <a:sym typeface="+mn-ea"/>
            </a:endParaRPr>
          </a:p>
          <a:p>
            <a:pPr lvl="4">
              <a:spcBef>
                <a:spcPts val="1200"/>
              </a:spcBef>
              <a:spcAft>
                <a:spcPts val="0"/>
              </a:spcAft>
              <a:buClr>
                <a:schemeClr val="accent1">
                  <a:lumMod val="40000"/>
                  <a:lumOff val="60000"/>
                </a:schemeClr>
              </a:buClr>
            </a:pPr>
            <a:r>
              <a:rPr dirty="0" err="1">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0" name="图片 9" descr="章节页01"/>
          <p:cNvPicPr>
            <a:picLocks noChangeAspect="1"/>
          </p:cNvPicPr>
          <p:nvPr>
            <p:custDataLst>
              <p:tags r:id="rId2"/>
            </p:custDataLst>
          </p:nvPr>
        </p:nvPicPr>
        <p:blipFill>
          <a:blip r:embed="rId3"/>
          <a:stretch>
            <a:fillRect/>
          </a:stretch>
        </p:blipFill>
        <p:spPr>
          <a:xfrm>
            <a:off x="0" y="9525"/>
            <a:ext cx="12192635" cy="6856730"/>
          </a:xfrm>
          <a:prstGeom prst="rect">
            <a:avLst/>
          </a:prstGeom>
        </p:spPr>
      </p:pic>
      <p:sp>
        <p:nvSpPr>
          <p:cNvPr id="9" name="矩形 8"/>
          <p:cNvSpPr/>
          <p:nvPr>
            <p:custDataLst>
              <p:tags r:id="rId4"/>
            </p:custDataLst>
          </p:nvPr>
        </p:nvSpPr>
        <p:spPr>
          <a:xfrm rot="10800000" flipV="1">
            <a:off x="0" y="10160"/>
            <a:ext cx="12192635" cy="6847840"/>
          </a:xfrm>
          <a:prstGeom prst="rect">
            <a:avLst/>
          </a:prstGeom>
          <a:gradFill>
            <a:gsLst>
              <a:gs pos="0">
                <a:schemeClr val="bg1">
                  <a:alpha val="0"/>
                </a:schemeClr>
              </a:gs>
              <a:gs pos="64000">
                <a:schemeClr val="accent1">
                  <a:alpha val="1000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STXinwei" panose="02010800040101010101" charset="-122"/>
            </a:endParaRPr>
          </a:p>
        </p:txBody>
      </p:sp>
      <p:sp>
        <p:nvSpPr>
          <p:cNvPr id="8" name="平行四边形 7"/>
          <p:cNvSpPr/>
          <p:nvPr>
            <p:custDataLst>
              <p:tags r:id="rId5"/>
            </p:custDataLst>
          </p:nvPr>
        </p:nvSpPr>
        <p:spPr>
          <a:xfrm>
            <a:off x="585992" y="5741854"/>
            <a:ext cx="4345547" cy="249280"/>
          </a:xfrm>
          <a:prstGeom prst="parallelogram">
            <a:avLst>
              <a:gd name="adj" fmla="val 38188"/>
            </a:avLst>
          </a:prstGeom>
          <a:gradFill>
            <a:gsLst>
              <a:gs pos="100000">
                <a:schemeClr val="accent1">
                  <a:alpha val="25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200">
              <a:solidFill>
                <a:schemeClr val="tx1"/>
              </a:solidFill>
            </a:endParaRPr>
          </a:p>
        </p:txBody>
      </p:sp>
      <p:sp>
        <p:nvSpPr>
          <p:cNvPr id="3" name="日期占位符 2"/>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fld>
            <a:endParaRPr lang="zh-CN" altLang="en-US" dirty="0"/>
          </a:p>
        </p:txBody>
      </p:sp>
      <p:pic>
        <p:nvPicPr>
          <p:cNvPr id="13" name="图片 12"/>
          <p:cNvPicPr>
            <a:picLocks noChangeAspect="1"/>
          </p:cNvPicPr>
          <p:nvPr userDrawn="1">
            <p:custDataLst>
              <p:tags r:id="rId9"/>
            </p:custDataLst>
          </p:nvPr>
        </p:nvPicPr>
        <p:blipFill>
          <a:blip r:embed="rId10">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0" y="10795"/>
            <a:ext cx="12192000" cy="6846570"/>
          </a:xfrm>
          <a:prstGeom prst="rect">
            <a:avLst/>
          </a:prstGeom>
        </p:spPr>
      </p:pic>
      <p:sp>
        <p:nvSpPr>
          <p:cNvPr id="6" name="标题"/>
          <p:cNvSpPr txBox="1">
            <a:spLocks noGrp="1"/>
          </p:cNvSpPr>
          <p:nvPr>
            <p:ph type="title" idx="1" hasCustomPrompt="1"/>
            <p:custDataLst>
              <p:tags r:id="rId11"/>
            </p:custDataLst>
          </p:nvPr>
        </p:nvSpPr>
        <p:spPr>
          <a:xfrm>
            <a:off x="729762" y="4968875"/>
            <a:ext cx="1725245" cy="1317625"/>
          </a:xfrm>
          <a:prstGeom prst="rect">
            <a:avLst/>
          </a:prstGeom>
          <a:noFill/>
        </p:spPr>
        <p:txBody>
          <a:bodyPr wrap="square" lIns="0" tIns="0" rIns="0" bIns="0" rtlCol="0" anchor="ctr">
            <a:normAutofit/>
          </a:bodyPr>
          <a:lstStyle>
            <a:lvl1pPr marL="0" marR="0" algn="l" defTabSz="914400" rtl="0" eaLnBrk="1" fontAlgn="auto" latinLnBrk="0" hangingPunct="1">
              <a:lnSpc>
                <a:spcPct val="100000"/>
              </a:lnSpc>
              <a:buClrTx/>
              <a:buSzTx/>
              <a:buFontTx/>
              <a:buNone/>
              <a:defRPr kumimoji="0" lang="zh-CN" altLang="en-US" sz="6000" b="0" i="0" u="none" strike="noStrike" kern="1200" cap="none" spc="300" normalizeH="0" baseline="0" noProof="1" dirty="0">
                <a:solidFill>
                  <a:schemeClr val="bg2">
                    <a:lumMod val="10000"/>
                  </a:schemeClr>
                </a:solidFill>
                <a:latin typeface="+mj-ea"/>
                <a:ea typeface="+mj-ea"/>
                <a:cs typeface="STCaiyun" panose="02010800040101010101" charset="-122"/>
              </a:defRPr>
            </a:lvl1pPr>
          </a:lstStyle>
          <a:p>
            <a:pPr lvl="0"/>
            <a:r>
              <a:rPr dirty="0">
                <a:sym typeface="+mn-ea"/>
              </a:rPr>
              <a:t>标题</a:t>
            </a:r>
            <a:endParaRPr dirty="0">
              <a:sym typeface="+mn-e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10" name="图片 9" descr="A2"/>
          <p:cNvPicPr>
            <a:picLocks noChangeAspect="1"/>
          </p:cNvPicPr>
          <p:nvPr>
            <p:custDataLst>
              <p:tags r:id="rId2"/>
            </p:custDataLst>
          </p:nvPr>
        </p:nvPicPr>
        <p:blipFill>
          <a:blip r:embed="rId3"/>
          <a:stretch>
            <a:fillRect/>
          </a:stretch>
        </p:blipFill>
        <p:spPr>
          <a:xfrm>
            <a:off x="0" y="0"/>
            <a:ext cx="12197715" cy="6871335"/>
          </a:xfrm>
          <a:prstGeom prst="rect">
            <a:avLst/>
          </a:prstGeom>
        </p:spPr>
      </p:pic>
      <p:pic>
        <p:nvPicPr>
          <p:cNvPr id="11" name="图片 10"/>
          <p:cNvPicPr>
            <a:picLocks noChangeAspect="1"/>
          </p:cNvPicPr>
          <p:nvPr userDrawn="1">
            <p:custDataLst>
              <p:tags r:id="rId4"/>
            </p:custDataLst>
          </p:nvPr>
        </p:nvPicPr>
        <p:blipFill>
          <a:blip r:embed="rId5">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635" y="1270"/>
            <a:ext cx="12191365" cy="6856095"/>
          </a:xfrm>
          <a:prstGeom prst="rect">
            <a:avLst/>
          </a:prstGeom>
        </p:spPr>
      </p:pic>
      <p:sp>
        <p:nvSpPr>
          <p:cNvPr id="13" name="平行四边形 12"/>
          <p:cNvSpPr/>
          <p:nvPr>
            <p:custDataLst>
              <p:tags r:id="rId6"/>
            </p:custDataLst>
          </p:nvPr>
        </p:nvSpPr>
        <p:spPr>
          <a:xfrm>
            <a:off x="6501112" y="3700159"/>
            <a:ext cx="4673600" cy="233045"/>
          </a:xfrm>
          <a:prstGeom prst="parallelogram">
            <a:avLst>
              <a:gd name="adj" fmla="val 38188"/>
            </a:avLst>
          </a:prstGeom>
          <a:gradFill>
            <a:gsLst>
              <a:gs pos="100000">
                <a:schemeClr val="accent1">
                  <a:alpha val="25000"/>
                </a:schemeClr>
              </a:gs>
              <a:gs pos="23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节编号"/>
          <p:cNvSpPr txBox="1">
            <a:spLocks noGrp="1"/>
          </p:cNvSpPr>
          <p:nvPr>
            <p:ph type="body" idx="2" hasCustomPrompt="1"/>
            <p:custDataLst>
              <p:tags r:id="rId7"/>
            </p:custDataLst>
          </p:nvPr>
        </p:nvSpPr>
        <p:spPr>
          <a:xfrm>
            <a:off x="9605355" y="4452317"/>
            <a:ext cx="1540800" cy="424800"/>
          </a:xfrm>
          <a:prstGeom prst="roundRect">
            <a:avLst>
              <a:gd name="adj" fmla="val 18909"/>
            </a:avLst>
          </a:prstGeom>
          <a:gradFill>
            <a:gsLst>
              <a:gs pos="0">
                <a:schemeClr val="accent1"/>
              </a:gs>
              <a:gs pos="100000">
                <a:schemeClr val="accent2"/>
              </a:gs>
            </a:gsLst>
            <a:lin ang="2700000" scaled="0"/>
          </a:gradFill>
        </p:spPr>
        <p:txBody>
          <a:bodyPr wrap="square" lIns="0" tIns="0" rIns="0" bIns="0" rtlCol="0" anchor="ctr">
            <a:normAutofit/>
          </a:bodyPr>
          <a:lstStyle>
            <a:defPPr>
              <a:defRPr lang="zh-CN"/>
            </a:defPPr>
            <a:lvl1pPr marL="0" marR="0" algn="ctr" defTabSz="914400" rtl="0" eaLnBrk="1" fontAlgn="auto" latinLnBrk="0" hangingPunct="1">
              <a:lnSpc>
                <a:spcPct val="100000"/>
              </a:lnSpc>
              <a:buClrTx/>
              <a:buSzTx/>
              <a:buFontTx/>
              <a:buNone/>
              <a:defRPr kumimoji="0" lang="en-US" altLang="zh-CN" sz="1400" b="0" i="0" u="none" strike="noStrike" kern="1200" cap="none" spc="150" normalizeH="0" baseline="0" noProof="1">
                <a:solidFill>
                  <a:srgbClr val="FFFFFF"/>
                </a:solidFill>
                <a:effectLst>
                  <a:outerShdw blurRad="50800" dist="50800" dir="5400000" algn="ctr" rotWithShape="0">
                    <a:schemeClr val="accent2">
                      <a:alpha val="40000"/>
                    </a:schemeClr>
                  </a:outerShdw>
                </a:effectLst>
                <a:latin typeface="+mj-ea"/>
                <a:ea typeface="+mj-ea"/>
                <a:cs typeface="+mn-cs"/>
              </a:defRPr>
            </a:lvl1pPr>
          </a:lstStyle>
          <a:p>
            <a:pPr lvl="0"/>
            <a:r>
              <a:rPr>
                <a:sym typeface="+mn-ea"/>
              </a:rPr>
              <a:t>编辑节编号</a:t>
            </a:r>
            <a:endParaRPr>
              <a:sym typeface="+mn-ea"/>
            </a:endParaRPr>
          </a:p>
        </p:txBody>
      </p:sp>
      <p:sp>
        <p:nvSpPr>
          <p:cNvPr id="7" name="标题"/>
          <p:cNvSpPr txBox="1">
            <a:spLocks noGrp="1"/>
          </p:cNvSpPr>
          <p:nvPr>
            <p:ph type="title" idx="1" hasCustomPrompt="1"/>
            <p:custDataLst>
              <p:tags r:id="rId8"/>
            </p:custDataLst>
          </p:nvPr>
        </p:nvSpPr>
        <p:spPr>
          <a:xfrm>
            <a:off x="6096000" y="1985038"/>
            <a:ext cx="5079968" cy="1869371"/>
          </a:xfrm>
          <a:prstGeom prst="rect">
            <a:avLst/>
          </a:prstGeom>
          <a:noFill/>
        </p:spPr>
        <p:txBody>
          <a:bodyPr wrap="square" lIns="0" tIns="0" rIns="0" bIns="0" rtlCol="0" anchor="b">
            <a:normAutofit/>
          </a:bodyPr>
          <a:lstStyle>
            <a:lvl1pPr marL="0" marR="0" algn="r" defTabSz="914400" rtl="0" eaLnBrk="1" fontAlgn="auto" latinLnBrk="0" hangingPunct="1">
              <a:lnSpc>
                <a:spcPct val="100000"/>
              </a:lnSpc>
              <a:buClrTx/>
              <a:buSzTx/>
              <a:buFontTx/>
              <a:buNone/>
              <a:defRPr kumimoji="0" lang="zh-CN" altLang="en-US" sz="4400" b="0" i="0" u="none" strike="noStrike" kern="1200" cap="none" spc="300" normalizeH="0" baseline="0" noProof="1" dirty="0">
                <a:solidFill>
                  <a:schemeClr val="bg2">
                    <a:lumMod val="10000"/>
                  </a:schemeClr>
                </a:solidFill>
                <a:latin typeface="+mj-ea"/>
                <a:ea typeface="+mj-ea"/>
                <a:cs typeface="+mn-cs"/>
              </a:defRPr>
            </a:lvl1pPr>
          </a:lstStyle>
          <a:p>
            <a:pPr lvl="0" algn="r"/>
            <a:r>
              <a:rPr dirty="0">
                <a:sym typeface="+mn-ea"/>
              </a:rPr>
              <a:t>单击此处编辑标题</a:t>
            </a:r>
            <a:endParaRPr dirty="0">
              <a:sym typeface="+mn-ea"/>
            </a:endParaRP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两栏">
    <p:spTree>
      <p:nvGrpSpPr>
        <p:cNvPr id="1" name=""/>
        <p:cNvGrpSpPr/>
        <p:nvPr/>
      </p:nvGrpSpPr>
      <p:grpSpPr>
        <a:xfrm>
          <a:off x="0" y="0"/>
          <a:ext cx="0" cy="0"/>
          <a:chOff x="0" y="0"/>
          <a:chExt cx="0" cy="0"/>
        </a:xfrm>
      </p:grpSpPr>
      <p:sp>
        <p:nvSpPr>
          <p:cNvPr id="11" name="平行四边形 10"/>
          <p:cNvSpPr/>
          <p:nvPr>
            <p:custDataLst>
              <p:tags r:id="rId2"/>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正文"/>
          <p:cNvSpPr txBox="1">
            <a:spLocks noGrp="1"/>
          </p:cNvSpPr>
          <p:nvPr>
            <p:ph idx="3"/>
            <p:custDataLst>
              <p:tags r:id="rId3"/>
            </p:custDataLst>
          </p:nvPr>
        </p:nvSpPr>
        <p:spPr>
          <a:xfrm>
            <a:off x="6400805"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9" name="正文"/>
          <p:cNvSpPr txBox="1">
            <a:spLocks noGrp="1"/>
          </p:cNvSpPr>
          <p:nvPr>
            <p:ph idx="2"/>
            <p:custDataLst>
              <p:tags r:id="rId4"/>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日期占位符 4"/>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8"/>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标题和比较">
    <p:spTree>
      <p:nvGrpSpPr>
        <p:cNvPr id="1" name=""/>
        <p:cNvGrpSpPr/>
        <p:nvPr/>
      </p:nvGrpSpPr>
      <p:grpSpPr>
        <a:xfrm>
          <a:off x="0" y="0"/>
          <a:ext cx="0" cy="0"/>
          <a:chOff x="0" y="0"/>
          <a:chExt cx="0" cy="0"/>
        </a:xfrm>
      </p:grpSpPr>
      <p:sp>
        <p:nvSpPr>
          <p:cNvPr id="15" name="平行四边形 14"/>
          <p:cNvSpPr/>
          <p:nvPr>
            <p:custDataLst>
              <p:tags r:id="rId2"/>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标题"/>
          <p:cNvSpPr txBox="1">
            <a:spLocks noGrp="1"/>
          </p:cNvSpPr>
          <p:nvPr>
            <p:ph type="title" idx="5"/>
            <p:custDataLst>
              <p:tags r:id="rId3"/>
            </p:custDataLst>
          </p:nvPr>
        </p:nvSpPr>
        <p:spPr>
          <a:xfrm>
            <a:off x="608400" y="360000"/>
            <a:ext cx="10800000" cy="7200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2">
                    <a:lumMod val="25000"/>
                  </a:schemeClr>
                </a:solidFill>
                <a:latin typeface="+mj-ea"/>
                <a:ea typeface="+mj-ea"/>
                <a:cs typeface="+mn-cs"/>
              </a:defRPr>
            </a:lvl1pPr>
          </a:lstStyle>
          <a:p>
            <a:pPr lvl="0"/>
            <a:r>
              <a:rPr dirty="0">
                <a:sym typeface="+mn-ea"/>
              </a:rPr>
              <a:t>单击此处编辑母版标题样式</a:t>
            </a:r>
            <a:endParaRPr dirty="0">
              <a:sym typeface="+mn-ea"/>
            </a:endParaRPr>
          </a:p>
        </p:txBody>
      </p:sp>
      <p:sp>
        <p:nvSpPr>
          <p:cNvPr id="13" name="正文"/>
          <p:cNvSpPr txBox="1">
            <a:spLocks noGrp="1"/>
          </p:cNvSpPr>
          <p:nvPr>
            <p:ph idx="4"/>
            <p:custDataLst>
              <p:tags r:id="rId4"/>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2" name="标题"/>
          <p:cNvSpPr txBox="1">
            <a:spLocks noGrp="1"/>
          </p:cNvSpPr>
          <p:nvPr>
            <p:ph type="title" idx="3"/>
            <p:custDataLst>
              <p:tags r:id="rId5"/>
            </p:custDataLst>
          </p:nvPr>
        </p:nvSpPr>
        <p:spPr>
          <a:xfrm>
            <a:off x="62352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n-ea"/>
                <a:ea typeface="+mn-ea"/>
                <a:cs typeface="+mn-cs"/>
              </a:defRPr>
            </a:lvl1pPr>
          </a:lstStyle>
          <a:p>
            <a:pPr lvl="0"/>
            <a:r>
              <a:rPr>
                <a:sym typeface="+mn-ea"/>
              </a:rPr>
              <a:t>单击此处编辑母版标题样式</a:t>
            </a:r>
            <a:endParaRPr>
              <a:sym typeface="+mn-ea"/>
            </a:endParaRPr>
          </a:p>
        </p:txBody>
      </p:sp>
      <p:sp>
        <p:nvSpPr>
          <p:cNvPr id="11" name="正文"/>
          <p:cNvSpPr txBox="1">
            <a:spLocks noGrp="1"/>
          </p:cNvSpPr>
          <p:nvPr>
            <p:ph idx="2"/>
            <p:custDataLst>
              <p:tags r:id="rId6"/>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0" name="标题"/>
          <p:cNvSpPr txBox="1">
            <a:spLocks noGrp="1"/>
          </p:cNvSpPr>
          <p:nvPr>
            <p:ph type="title" idx="1"/>
            <p:custDataLst>
              <p:tags r:id="rId7"/>
            </p:custDataLst>
          </p:nvPr>
        </p:nvSpPr>
        <p:spPr>
          <a:xfrm>
            <a:off x="6084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n-ea"/>
                <a:ea typeface="+mn-ea"/>
                <a:cs typeface="+mn-cs"/>
              </a:defRPr>
            </a:lvl1pPr>
          </a:lstStyle>
          <a:p>
            <a:pPr lvl="0"/>
            <a:r>
              <a:rPr>
                <a:sym typeface="+mn-ea"/>
              </a:rPr>
              <a:t>单击此处编辑母版标题样式</a:t>
            </a:r>
            <a:endParaRPr>
              <a:sym typeface="+mn-ea"/>
            </a:endParaRPr>
          </a:p>
        </p:txBody>
      </p:sp>
      <p:sp>
        <p:nvSpPr>
          <p:cNvPr id="7" name="日期占位符 6"/>
          <p:cNvSpPr>
            <a:spLocks noGrp="1"/>
          </p:cNvSpPr>
          <p:nvPr>
            <p:ph type="dt" sz="half" idx="10"/>
            <p:custDataLst>
              <p:tags r:id="rId8"/>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10"/>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平行四边形 6"/>
          <p:cNvSpPr/>
          <p:nvPr>
            <p:custDataLst>
              <p:tags r:id="rId2"/>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dirty="0"/>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7" name="正文"/>
          <p:cNvSpPr txBox="1">
            <a:spLocks noGrp="1"/>
          </p:cNvSpPr>
          <p:nvPr>
            <p:ph idx="1"/>
            <p:custDataLst>
              <p:tags r:id="rId2"/>
            </p:custDataLst>
          </p:nvPr>
        </p:nvSpPr>
        <p:spPr>
          <a:xfrm>
            <a:off x="695960" y="446399"/>
            <a:ext cx="10801985" cy="573151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8" name="平行四边形 7"/>
          <p:cNvSpPr/>
          <p:nvPr>
            <p:custDataLst>
              <p:tags r:id="rId2"/>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副标题"/>
          <p:cNvSpPr txBox="1">
            <a:spLocks noGrp="1"/>
          </p:cNvSpPr>
          <p:nvPr>
            <p:ph type="body" idx="1" hasCustomPrompt="1"/>
            <p:custDataLst>
              <p:tags r:id="rId3"/>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n-ea"/>
                <a:ea typeface="+mn-ea"/>
                <a:cs typeface="+mn-cs"/>
              </a:defRPr>
            </a:lvl1pPr>
          </a:lstStyle>
          <a:p>
            <a:pPr lvl="0" algn="l"/>
            <a:r>
              <a:rPr lang="en-US" altLang="zh-CN">
                <a:sym typeface="+mn-ea"/>
              </a:rPr>
              <a:t>    </a:t>
            </a:r>
            <a:r>
              <a:rPr>
                <a:sym typeface="+mn-ea"/>
              </a:rPr>
              <a:t>单击此处编辑母版副标题样式</a:t>
            </a:r>
            <a:endParaRPr>
              <a:sym typeface="+mn-ea"/>
            </a:endParaRPr>
          </a:p>
        </p:txBody>
      </p:sp>
      <p:sp>
        <p:nvSpPr>
          <p:cNvPr id="3" name="日期占位符 2"/>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showMasterSp="0">
  <p:cSld name="末尾幻灯片">
    <p:spTree>
      <p:nvGrpSpPr>
        <p:cNvPr id="1" name=""/>
        <p:cNvGrpSpPr/>
        <p:nvPr/>
      </p:nvGrpSpPr>
      <p:grpSpPr>
        <a:xfrm>
          <a:off x="0" y="0"/>
          <a:ext cx="0" cy="0"/>
          <a:chOff x="0" y="0"/>
          <a:chExt cx="0" cy="0"/>
        </a:xfrm>
      </p:grpSpPr>
      <p:pic>
        <p:nvPicPr>
          <p:cNvPr id="13" name="图片 12" descr="ͼƬ1-4"/>
          <p:cNvPicPr>
            <a:picLocks noChangeAspect="1"/>
          </p:cNvPicPr>
          <p:nvPr>
            <p:custDataLst>
              <p:tags r:id="rId2"/>
            </p:custDataLst>
          </p:nvPr>
        </p:nvPicPr>
        <p:blipFill>
          <a:blip r:embed="rId3">
            <a:lum contrast="6000"/>
          </a:blip>
          <a:stretch>
            <a:fillRect/>
          </a:stretch>
        </p:blipFill>
        <p:spPr>
          <a:xfrm>
            <a:off x="0" y="0"/>
            <a:ext cx="12192000" cy="6857365"/>
          </a:xfrm>
          <a:prstGeom prst="rect">
            <a:avLst/>
          </a:prstGeom>
        </p:spPr>
      </p:pic>
      <p:pic>
        <p:nvPicPr>
          <p:cNvPr id="9" name="图片 8"/>
          <p:cNvPicPr>
            <a:picLocks noChangeAspect="1"/>
          </p:cNvPicPr>
          <p:nvPr userDrawn="1">
            <p:custDataLst>
              <p:tags r:id="rId4"/>
            </p:custDataLst>
          </p:nvPr>
        </p:nvPicPr>
        <p:blipFill>
          <a:blip r:embed="rId5">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0" y="1071"/>
            <a:ext cx="12192000" cy="6855858"/>
          </a:xfrm>
          <a:prstGeom prst="rect">
            <a:avLst/>
          </a:prstGeom>
        </p:spPr>
      </p:pic>
      <p:sp>
        <p:nvSpPr>
          <p:cNvPr id="8" name="署名"/>
          <p:cNvSpPr txBox="1">
            <a:spLocks noGrp="1"/>
          </p:cNvSpPr>
          <p:nvPr>
            <p:ph type="body" idx="2" hasCustomPrompt="1"/>
            <p:custDataLst>
              <p:tags r:id="rId6"/>
            </p:custDataLst>
          </p:nvPr>
        </p:nvSpPr>
        <p:spPr>
          <a:xfrm>
            <a:off x="907448" y="4113702"/>
            <a:ext cx="2034000" cy="468000"/>
          </a:xfrm>
          <a:prstGeom prst="roundRect">
            <a:avLst>
              <a:gd name="adj" fmla="val 25971"/>
            </a:avLst>
          </a:prstGeom>
          <a:gradFill>
            <a:gsLst>
              <a:gs pos="0">
                <a:schemeClr val="accent1"/>
              </a:gs>
              <a:gs pos="100000">
                <a:schemeClr val="accent2"/>
              </a:gs>
            </a:gsLst>
            <a:lin ang="2700000" scaled="0"/>
          </a:gradFill>
        </p:spPr>
        <p:txBody>
          <a:bodyPr wrap="square" lIns="0" tIns="0" rIns="0" bIns="0" rtlCol="0" anchor="ctr">
            <a:normAutofit/>
          </a:bodyPr>
          <a:lstStyle>
            <a:defPPr>
              <a:defRPr lang="zh-CN"/>
            </a:defPPr>
            <a:lvl1pPr marL="0" marR="0" algn="ctr" defTabSz="914400" rtl="0" eaLnBrk="1" fontAlgn="auto" latinLnBrk="0" hangingPunct="1">
              <a:lnSpc>
                <a:spcPct val="100000"/>
              </a:lnSpc>
              <a:buClrTx/>
              <a:buSzTx/>
              <a:buFontTx/>
              <a:buNone/>
              <a:defRPr kumimoji="0" lang="zh-CN" altLang="en-US" sz="1400" b="0" i="0" u="none" strike="noStrike" kern="1200" cap="none" spc="150" normalizeH="0" baseline="0" noProof="1" dirty="0">
                <a:solidFill>
                  <a:srgbClr val="FFFFFF"/>
                </a:solidFill>
                <a:effectLst>
                  <a:outerShdw blurRad="50800" dist="50800" dir="5400000" algn="ctr" rotWithShape="0">
                    <a:schemeClr val="accent2">
                      <a:alpha val="40000"/>
                    </a:schemeClr>
                  </a:outerShdw>
                </a:effectLst>
                <a:latin typeface="+mj-ea"/>
                <a:ea typeface="+mj-ea"/>
                <a:cs typeface="+mn-cs"/>
              </a:defRPr>
            </a:lvl1pPr>
          </a:lstStyle>
          <a:p>
            <a:pPr lvl="0"/>
            <a:r>
              <a:rPr>
                <a:sym typeface="+mn-ea"/>
              </a:rPr>
              <a:t>署名</a:t>
            </a:r>
            <a:endParaRPr>
              <a:sym typeface="+mn-ea"/>
            </a:endParaRPr>
          </a:p>
        </p:txBody>
      </p:sp>
      <p:sp>
        <p:nvSpPr>
          <p:cNvPr id="7" name="标题"/>
          <p:cNvSpPr txBox="1">
            <a:spLocks noGrp="1"/>
          </p:cNvSpPr>
          <p:nvPr>
            <p:ph type="title" idx="1" hasCustomPrompt="1"/>
            <p:custDataLst>
              <p:tags r:id="rId7"/>
            </p:custDataLst>
          </p:nvPr>
        </p:nvSpPr>
        <p:spPr>
          <a:xfrm>
            <a:off x="907448" y="1809751"/>
            <a:ext cx="6011908" cy="2059214"/>
          </a:xfrm>
          <a:prstGeom prst="rect">
            <a:avLst/>
          </a:prstGeom>
          <a:noFill/>
        </p:spPr>
        <p:txBody>
          <a:bodyPr wrap="square" lIns="0" tIns="0" rIns="0" bIns="0" rtlCol="0" anchor="ctr" anchorCtr="0">
            <a:normAutofit/>
          </a:bodyPr>
          <a:lstStyle>
            <a:lvl1pPr marL="0" marR="0" algn="l" defTabSz="914400" rtl="0" eaLnBrk="1" fontAlgn="auto" latinLnBrk="0" hangingPunct="1">
              <a:lnSpc>
                <a:spcPct val="100000"/>
              </a:lnSpc>
              <a:buClrTx/>
              <a:buSzTx/>
              <a:buFontTx/>
              <a:buNone/>
              <a:defRPr kumimoji="0" lang="zh-CN" altLang="en-US" sz="6000" b="0" i="0" u="none" strike="noStrike" kern="1200" cap="none" spc="300" normalizeH="0" baseline="0" noProof="1" dirty="0">
                <a:solidFill>
                  <a:schemeClr val="bg2">
                    <a:lumMod val="10000"/>
                  </a:schemeClr>
                </a:solidFill>
                <a:latin typeface="+mj-ea"/>
                <a:ea typeface="+mj-ea"/>
                <a:cs typeface="+mn-cs"/>
              </a:defRPr>
            </a:lvl1pPr>
          </a:lstStyle>
          <a:p>
            <a:pPr lvl="0"/>
            <a:r>
              <a:rPr>
                <a:sym typeface="+mn-ea"/>
              </a:rPr>
              <a:t>单击编辑标题</a:t>
            </a:r>
            <a:endParaRPr>
              <a:sym typeface="+mn-ea"/>
            </a:endParaRPr>
          </a:p>
        </p:txBody>
      </p:sp>
      <p:sp>
        <p:nvSpPr>
          <p:cNvPr id="4" name="日期占位符 3"/>
          <p:cNvSpPr>
            <a:spLocks noGrp="1"/>
          </p:cNvSpPr>
          <p:nvPr>
            <p:ph type="dt" sz="half" idx="10"/>
            <p:custDataLst>
              <p:tags r:id="rId8"/>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0"/>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8" Type="http://schemas.openxmlformats.org/officeDocument/2006/relationships/theme" Target="../theme/theme2.xml"/><Relationship Id="rId27" Type="http://schemas.openxmlformats.org/officeDocument/2006/relationships/tags" Target="../tags/tag81.xml"/><Relationship Id="rId26" Type="http://schemas.openxmlformats.org/officeDocument/2006/relationships/tags" Target="../tags/tag80.xml"/><Relationship Id="rId25" Type="http://schemas.openxmlformats.org/officeDocument/2006/relationships/tags" Target="../tags/tag79.xml"/><Relationship Id="rId24" Type="http://schemas.openxmlformats.org/officeDocument/2006/relationships/tags" Target="../tags/tag78.xml"/><Relationship Id="rId23" Type="http://schemas.openxmlformats.org/officeDocument/2006/relationships/tags" Target="../tags/tag77.xml"/><Relationship Id="rId22" Type="http://schemas.openxmlformats.org/officeDocument/2006/relationships/tags" Target="../tags/tag76.xml"/><Relationship Id="rId21" Type="http://schemas.openxmlformats.org/officeDocument/2006/relationships/tags" Target="../tags/tag75.xml"/><Relationship Id="rId20" Type="http://schemas.openxmlformats.org/officeDocument/2006/relationships/tags" Target="../tags/tag74.xml"/><Relationship Id="rId2" Type="http://schemas.openxmlformats.org/officeDocument/2006/relationships/slideLayout" Target="../slideLayouts/slideLayout15.xml"/><Relationship Id="rId19" Type="http://schemas.openxmlformats.org/officeDocument/2006/relationships/image" Target="../media/image5.jpeg"/><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slideLayout" Target="../slideLayouts/slideLayout29.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mn-lt"/>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矩形 4"/>
          <p:cNvSpPr/>
          <p:nvPr userDrawn="1">
            <p:custDataLst>
              <p:tags r:id="rId17"/>
            </p:custDataLst>
          </p:nvPr>
        </p:nvSpPr>
        <p:spPr>
          <a:xfrm>
            <a:off x="0" y="635"/>
            <a:ext cx="12191365" cy="6871335"/>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STCaiyun" panose="02010800040101010101" charset="-122"/>
              <a:ea typeface="STCaiyun" panose="02010800040101010101" charset="-122"/>
            </a:endParaRPr>
          </a:p>
        </p:txBody>
      </p:sp>
      <p:pic>
        <p:nvPicPr>
          <p:cNvPr id="8" name="图片 7" descr="A2"/>
          <p:cNvPicPr>
            <a:picLocks noChangeAspect="1"/>
          </p:cNvPicPr>
          <p:nvPr>
            <p:custDataLst>
              <p:tags r:id="rId18"/>
            </p:custDataLst>
          </p:nvPr>
        </p:nvPicPr>
        <p:blipFill>
          <a:blip r:embed="rId19">
            <a:alphaModFix amt="15000"/>
          </a:blip>
          <a:stretch>
            <a:fillRect/>
          </a:stretch>
        </p:blipFill>
        <p:spPr>
          <a:xfrm flipH="1">
            <a:off x="0" y="635"/>
            <a:ext cx="12192000" cy="6871335"/>
          </a:xfrm>
          <a:prstGeom prst="rect">
            <a:avLst/>
          </a:prstGeom>
        </p:spPr>
      </p:pic>
      <p:sp>
        <p:nvSpPr>
          <p:cNvPr id="7" name="平行四边形 6"/>
          <p:cNvSpPr/>
          <p:nvPr>
            <p:custDataLst>
              <p:tags r:id="rId20"/>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TCaiyun" panose="02010800040101010101" charset="-122"/>
              <a:ea typeface="STCaiyun" panose="02010800040101010101" charset="-122"/>
            </a:endParaRPr>
          </a:p>
        </p:txBody>
      </p:sp>
      <p:sp>
        <p:nvSpPr>
          <p:cNvPr id="10" name="日期占位符 9"/>
          <p:cNvSpPr>
            <a:spLocks noGrp="1"/>
          </p:cNvSpPr>
          <p:nvPr>
            <p:ph type="dt" sz="half" idx="10"/>
            <p:custDataLst>
              <p:tags r:id="rId21"/>
            </p:custDataLst>
          </p:nvPr>
        </p:nvSpPr>
        <p:spPr>
          <a:xfrm>
            <a:off x="695960" y="6356350"/>
            <a:ext cx="2743200" cy="365125"/>
          </a:xfrm>
        </p:spPr>
        <p:txBody>
          <a:bodyPr/>
          <a:lstStyle>
            <a:lvl1pPr>
              <a:defRPr>
                <a:latin typeface="STCaiyun" panose="02010800040101010101" charset="-122"/>
                <a:ea typeface="STCaiyun" panose="02010800040101010101" charset="-122"/>
              </a:defRPr>
            </a:lvl1pPr>
          </a:lstStyle>
          <a:p>
            <a:fld id="{760FBDFE-C587-4B4C-A407-44438C67B59E}" type="datetimeFigureOut">
              <a:rPr lang="zh-CN" altLang="en-US" smtClean="0"/>
            </a:fld>
            <a:endParaRPr lang="zh-CN" altLang="en-US"/>
          </a:p>
        </p:txBody>
      </p:sp>
      <p:sp>
        <p:nvSpPr>
          <p:cNvPr id="11" name="页脚占位符 10"/>
          <p:cNvSpPr>
            <a:spLocks noGrp="1"/>
          </p:cNvSpPr>
          <p:nvPr>
            <p:ph type="ftr" sz="quarter" idx="11"/>
            <p:custDataLst>
              <p:tags r:id="rId22"/>
            </p:custDataLst>
          </p:nvPr>
        </p:nvSpPr>
        <p:spPr>
          <a:xfrm>
            <a:off x="4038600" y="6356350"/>
            <a:ext cx="4114800" cy="365125"/>
          </a:xfrm>
        </p:spPr>
        <p:txBody>
          <a:bodyPr/>
          <a:lstStyle>
            <a:lvl1pPr>
              <a:defRPr>
                <a:latin typeface="STCaiyun" panose="02010800040101010101" charset="-122"/>
                <a:ea typeface="STCaiyun" panose="02010800040101010101" charset="-122"/>
              </a:defRPr>
            </a:lvl1pPr>
          </a:lstStyle>
          <a:p>
            <a:endParaRPr lang="zh-CN" altLang="en-US" dirty="0"/>
          </a:p>
        </p:txBody>
      </p:sp>
      <p:sp>
        <p:nvSpPr>
          <p:cNvPr id="12" name="灯片编号占位符 11"/>
          <p:cNvSpPr>
            <a:spLocks noGrp="1"/>
          </p:cNvSpPr>
          <p:nvPr>
            <p:ph type="sldNum" sz="quarter" idx="12"/>
            <p:custDataLst>
              <p:tags r:id="rId23"/>
            </p:custDataLst>
          </p:nvPr>
        </p:nvSpPr>
        <p:spPr>
          <a:xfrm>
            <a:off x="8753983" y="6356350"/>
            <a:ext cx="2743200" cy="365125"/>
          </a:xfrm>
        </p:spPr>
        <p:txBody>
          <a:bodyPr/>
          <a:lstStyle>
            <a:lvl1pPr>
              <a:defRPr>
                <a:latin typeface="STCaiyun" panose="02010800040101010101" charset="-122"/>
                <a:ea typeface="STCaiyun" panose="02010800040101010101" charset="-122"/>
              </a:defRPr>
            </a:lvl1pPr>
          </a:lstStyle>
          <a:p>
            <a:fld id="{49AE70B2-8BF9-45C0-BB95-33D1B9D3A854}" type="slidenum">
              <a:rPr lang="zh-CN" altLang="en-US" smtClean="0"/>
            </a:fld>
            <a:endParaRPr lang="zh-CN" altLang="en-US" dirty="0"/>
          </a:p>
        </p:txBody>
      </p:sp>
      <p:sp>
        <p:nvSpPr>
          <p:cNvPr id="2" name="文本占位符 1"/>
          <p:cNvSpPr>
            <a:spLocks noGrp="1"/>
          </p:cNvSpPr>
          <p:nvPr>
            <p:ph type="body" idx="21"/>
            <p:custDataLst>
              <p:tags r:id="rId24"/>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a:spcBef>
                <a:spcPts val="1200"/>
              </a:spcBef>
              <a:spcAft>
                <a:spcPts val="0"/>
              </a:spcAft>
              <a:buClr>
                <a:schemeClr val="accent1">
                  <a:lumMod val="40000"/>
                  <a:lumOff val="60000"/>
                </a:schemeClr>
              </a:buClr>
              <a:buSzTx/>
            </a:pPr>
            <a:r>
              <a:rPr lang="zh-CN" altLang="en-US" dirty="0"/>
              <a:t>单击此处编辑母版文本样式</a:t>
            </a:r>
            <a:endParaRPr lang="zh-CN" altLang="en-US" dirty="0"/>
          </a:p>
          <a:p>
            <a:pPr marR="0" lvl="1">
              <a:spcBef>
                <a:spcPts val="1200"/>
              </a:spcBef>
              <a:spcAft>
                <a:spcPts val="0"/>
              </a:spcAft>
              <a:buClr>
                <a:schemeClr val="accent1">
                  <a:lumMod val="40000"/>
                  <a:lumOff val="60000"/>
                </a:schemeClr>
              </a:buClr>
              <a:tabLst>
                <a:tab pos="1609725" algn="l"/>
              </a:tabLst>
            </a:pPr>
            <a:r>
              <a:rPr lang="zh-CN" altLang="en-US" dirty="0"/>
              <a:t>二级</a:t>
            </a:r>
            <a:endParaRPr lang="zh-CN" altLang="en-US" dirty="0"/>
          </a:p>
          <a:p>
            <a:pPr marR="0" lvl="2">
              <a:spcBef>
                <a:spcPts val="1200"/>
              </a:spcBef>
              <a:spcAft>
                <a:spcPts val="0"/>
              </a:spcAft>
              <a:buClr>
                <a:schemeClr val="accent1">
                  <a:lumMod val="40000"/>
                  <a:lumOff val="60000"/>
                </a:schemeClr>
              </a:buClr>
            </a:pPr>
            <a:r>
              <a:rPr lang="zh-CN" altLang="en-US" dirty="0"/>
              <a:t>三级</a:t>
            </a:r>
            <a:endParaRPr lang="zh-CN" altLang="en-US" dirty="0"/>
          </a:p>
          <a:p>
            <a:pPr marR="0" lvl="3">
              <a:spcBef>
                <a:spcPts val="1200"/>
              </a:spcBef>
              <a:spcAft>
                <a:spcPts val="0"/>
              </a:spcAft>
              <a:buClr>
                <a:schemeClr val="accent1">
                  <a:lumMod val="40000"/>
                  <a:lumOff val="60000"/>
                </a:schemeClr>
              </a:buClr>
            </a:pPr>
            <a:r>
              <a:rPr lang="zh-CN" altLang="en-US" dirty="0"/>
              <a:t>四级</a:t>
            </a:r>
            <a:endParaRPr lang="zh-CN" altLang="en-US" dirty="0"/>
          </a:p>
          <a:p>
            <a:pPr marR="0" lvl="4">
              <a:spcBef>
                <a:spcPts val="1200"/>
              </a:spcBef>
              <a:spcAft>
                <a:spcPts val="0"/>
              </a:spcAft>
              <a:buClr>
                <a:schemeClr val="accent1">
                  <a:lumMod val="40000"/>
                  <a:lumOff val="60000"/>
                </a:schemeClr>
              </a:buClr>
            </a:pPr>
            <a:r>
              <a:rPr lang="zh-CN" altLang="en-US" dirty="0"/>
              <a:t>五级</a:t>
            </a:r>
            <a:endParaRPr lang="zh-CN" altLang="en-US" dirty="0"/>
          </a:p>
        </p:txBody>
      </p:sp>
      <p:sp>
        <p:nvSpPr>
          <p:cNvPr id="3" name="标题占位符 2"/>
          <p:cNvSpPr>
            <a:spLocks noGrp="1"/>
          </p:cNvSpPr>
          <p:nvPr>
            <p:ph type="title"/>
            <p:custDataLst>
              <p:tags r:id="rId25"/>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zh-CN" altLang="en-US" dirty="0"/>
              <a:t>单击此处编辑母版标题样式</a:t>
            </a:r>
            <a:endParaRPr lang="zh-CN" altLang="en-US" dirty="0"/>
          </a:p>
        </p:txBody>
      </p:sp>
      <p:sp>
        <p:nvSpPr>
          <p:cNvPr id="6" name="KSO_TEMPLATE" hidden="1"/>
          <p:cNvSpPr/>
          <p:nvPr userDrawn="1">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STCaiyun" panose="02010800040101010101" charset="-122"/>
              <a:ea typeface="STCaiyun" panose="02010800040101010101" charset="-122"/>
            </a:endParaRPr>
          </a:p>
        </p:txBody>
      </p:sp>
    </p:spTree>
    <p:custDataLst>
      <p:tags r:id="rId27"/>
    </p:custData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dirty="0" smtClean="0">
          <a:ln>
            <a:noFill/>
            <a:prstDash val="sysDot"/>
          </a:ln>
          <a:solidFill>
            <a:srgbClr val="293642"/>
          </a:solidFill>
          <a:uFillTx/>
          <a:latin typeface="STXinwei" panose="02010800040101010101" charset="-122"/>
          <a:ea typeface="STXinwei" panose="02010800040101010101" charset="-122"/>
          <a:cs typeface="+mn-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smtClean="0">
          <a:ln>
            <a:noFill/>
            <a:prstDash val="sysDot"/>
          </a:ln>
          <a:solidFill>
            <a:srgbClr val="293642"/>
          </a:solidFill>
          <a:uFillTx/>
          <a:latin typeface="STCaiyun" panose="02010800040101010101" charset="-122"/>
          <a:ea typeface="STCaiyun" panose="02010800040101010101"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smtClean="0">
          <a:solidFill>
            <a:srgbClr val="293642"/>
          </a:solidFill>
          <a:uFillTx/>
          <a:latin typeface="STCaiyun" panose="02010800040101010101" charset="-122"/>
          <a:ea typeface="STCaiyun" panose="02010800040101010101" charset="-122"/>
          <a:cs typeface="STXinwei" panose="020108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smtClean="0">
          <a:solidFill>
            <a:srgbClr val="293642"/>
          </a:solidFill>
          <a:uFillTx/>
          <a:latin typeface="STCaiyun" panose="02010800040101010101" charset="-122"/>
          <a:ea typeface="STCaiyun" panose="02010800040101010101" charset="-122"/>
          <a:cs typeface="STXinwei" panose="020108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smtClean="0">
          <a:solidFill>
            <a:srgbClr val="293642"/>
          </a:solidFill>
          <a:uFillTx/>
          <a:latin typeface="STCaiyun" panose="02010800040101010101" charset="-122"/>
          <a:ea typeface="STCaiyun" panose="02010800040101010101" charset="-122"/>
          <a:cs typeface="STXinwei" panose="020108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smtClean="0">
          <a:solidFill>
            <a:srgbClr val="293642"/>
          </a:solidFill>
          <a:uFillTx/>
          <a:latin typeface="STCaiyun" panose="02010800040101010101" charset="-122"/>
          <a:ea typeface="STCaiyun" panose="02010800040101010101" charset="-122"/>
          <a:cs typeface="STXinwei" panose="020108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7.png"/><Relationship Id="rId1" Type="http://schemas.openxmlformats.org/officeDocument/2006/relationships/tags" Target="../tags/tag8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image" Target="../media/image10.png"/><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1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image" Target="../media/image12.png"/><Relationship Id="rId5" Type="http://schemas.openxmlformats.org/officeDocument/2006/relationships/tags" Target="../tags/tag129.xml"/><Relationship Id="rId4" Type="http://schemas.openxmlformats.org/officeDocument/2006/relationships/image" Target="../media/image11.png"/><Relationship Id="rId3" Type="http://schemas.openxmlformats.org/officeDocument/2006/relationships/tags" Target="../tags/tag128.xml"/><Relationship Id="rId2" Type="http://schemas.openxmlformats.org/officeDocument/2006/relationships/tags" Target="../tags/tag127.xml"/><Relationship Id="rId10" Type="http://schemas.openxmlformats.org/officeDocument/2006/relationships/slideLayout" Target="../slideLayouts/slideLayout15.xml"/><Relationship Id="rId1" Type="http://schemas.openxmlformats.org/officeDocument/2006/relationships/tags" Target="../tags/tag126.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5.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53.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image" Target="../media/image14.png"/><Relationship Id="rId2" Type="http://schemas.openxmlformats.org/officeDocument/2006/relationships/tags" Target="../tags/tag155.xml"/><Relationship Id="rId1" Type="http://schemas.openxmlformats.org/officeDocument/2006/relationships/tags" Target="../tags/tag154.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0.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image" Target="../media/image16.png"/><Relationship Id="rId4" Type="http://schemas.openxmlformats.org/officeDocument/2006/relationships/tags" Target="../tags/tag161.xml"/><Relationship Id="rId3" Type="http://schemas.openxmlformats.org/officeDocument/2006/relationships/image" Target="../media/image15.png"/><Relationship Id="rId2" Type="http://schemas.openxmlformats.org/officeDocument/2006/relationships/tags" Target="../tags/tag160.xml"/><Relationship Id="rId1" Type="http://schemas.openxmlformats.org/officeDocument/2006/relationships/tags" Target="../tags/tag159.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5.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microsoft.com/office/2007/relationships/hdphoto" Target="../media/image18.wdp"/><Relationship Id="rId2" Type="http://schemas.openxmlformats.org/officeDocument/2006/relationships/image" Target="../media/image17.png"/><Relationship Id="rId1" Type="http://schemas.openxmlformats.org/officeDocument/2006/relationships/tags" Target="../tags/tag164.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image" Target="../media/image19.png"/><Relationship Id="rId2" Type="http://schemas.openxmlformats.org/officeDocument/2006/relationships/tags" Target="../tags/tag170.xml"/><Relationship Id="rId1" Type="http://schemas.openxmlformats.org/officeDocument/2006/relationships/tags" Target="../tags/tag169.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image" Target="../media/image12.png"/><Relationship Id="rId2" Type="http://schemas.openxmlformats.org/officeDocument/2006/relationships/tags" Target="../tags/tag175.xml"/><Relationship Id="rId1" Type="http://schemas.openxmlformats.org/officeDocument/2006/relationships/tags" Target="../tags/tag174.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tags" Target="../tags/tag183.xml"/><Relationship Id="rId5" Type="http://schemas.openxmlformats.org/officeDocument/2006/relationships/image" Target="../media/image20.png"/><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21.png"/><Relationship Id="rId1" Type="http://schemas.openxmlformats.org/officeDocument/2006/relationships/tags" Target="../tags/tag184.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image" Target="../media/image22.png"/><Relationship Id="rId2" Type="http://schemas.openxmlformats.org/officeDocument/2006/relationships/tags" Target="../tags/tag190.xml"/><Relationship Id="rId1" Type="http://schemas.openxmlformats.org/officeDocument/2006/relationships/tags" Target="../tags/tag189.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image" Target="../media/image23.png"/><Relationship Id="rId2" Type="http://schemas.openxmlformats.org/officeDocument/2006/relationships/tags" Target="../tags/tag195.xml"/><Relationship Id="rId1" Type="http://schemas.openxmlformats.org/officeDocument/2006/relationships/tags" Target="../tags/tag194.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image" Target="../media/image24.png"/><Relationship Id="rId1" Type="http://schemas.openxmlformats.org/officeDocument/2006/relationships/tags" Target="../tags/tag199.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image" Target="../media/image25.png"/><Relationship Id="rId1" Type="http://schemas.openxmlformats.org/officeDocument/2006/relationships/tags" Target="../tags/tag204.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image" Target="../media/image26.png"/><Relationship Id="rId2" Type="http://schemas.openxmlformats.org/officeDocument/2006/relationships/tags" Target="../tags/tag210.xml"/><Relationship Id="rId1" Type="http://schemas.openxmlformats.org/officeDocument/2006/relationships/tags" Target="../tags/tag209.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image" Target="../media/image27.png"/><Relationship Id="rId2" Type="http://schemas.openxmlformats.org/officeDocument/2006/relationships/tags" Target="../tags/tag215.xml"/><Relationship Id="rId1" Type="http://schemas.openxmlformats.org/officeDocument/2006/relationships/tags" Target="../tags/tag214.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image" Target="../media/image28.png"/><Relationship Id="rId1" Type="http://schemas.openxmlformats.org/officeDocument/2006/relationships/tags" Target="../tags/tag219.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image" Target="../media/image29.png"/><Relationship Id="rId2" Type="http://schemas.openxmlformats.org/officeDocument/2006/relationships/tags" Target="../tags/tag225.xml"/><Relationship Id="rId1" Type="http://schemas.openxmlformats.org/officeDocument/2006/relationships/tags" Target="../tags/tag224.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tags" Target="../tags/tag233.xml"/><Relationship Id="rId5" Type="http://schemas.openxmlformats.org/officeDocument/2006/relationships/image" Target="../media/image30.png"/><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34.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image" Target="../media/image32.png"/><Relationship Id="rId2" Type="http://schemas.openxmlformats.org/officeDocument/2006/relationships/tags" Target="../tags/tag236.xml"/><Relationship Id="rId1" Type="http://schemas.openxmlformats.org/officeDocument/2006/relationships/tags" Target="../tags/tag235.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image" Target="../media/image33.png"/><Relationship Id="rId2" Type="http://schemas.openxmlformats.org/officeDocument/2006/relationships/tags" Target="../tags/tag240.xml"/><Relationship Id="rId1" Type="http://schemas.openxmlformats.org/officeDocument/2006/relationships/tags" Target="../tags/tag239.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image" Target="../media/image34.png"/><Relationship Id="rId2" Type="http://schemas.openxmlformats.org/officeDocument/2006/relationships/tags" Target="../tags/tag244.xml"/><Relationship Id="rId1" Type="http://schemas.openxmlformats.org/officeDocument/2006/relationships/tags" Target="../tags/tag24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47.xml"/><Relationship Id="rId1" Type="http://schemas.openxmlformats.org/officeDocument/2006/relationships/image" Target="../media/image35.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image" Target="../media/image36.png"/><Relationship Id="rId1" Type="http://schemas.openxmlformats.org/officeDocument/2006/relationships/tags" Target="../tags/tag248.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image" Target="../media/image37.png"/><Relationship Id="rId1" Type="http://schemas.openxmlformats.org/officeDocument/2006/relationships/tags" Target="../tags/tag252.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image" Target="../media/image38.png"/><Relationship Id="rId2" Type="http://schemas.openxmlformats.org/officeDocument/2006/relationships/tags" Target="../tags/tag257.xml"/><Relationship Id="rId1" Type="http://schemas.openxmlformats.org/officeDocument/2006/relationships/tags" Target="../tags/tag25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60.xml"/><Relationship Id="rId1" Type="http://schemas.openxmlformats.org/officeDocument/2006/relationships/image" Target="../media/image39.jpe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image" Target="../media/image40.png"/><Relationship Id="rId1" Type="http://schemas.openxmlformats.org/officeDocument/2006/relationships/tags" Target="../tags/tag261.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image" Target="../media/image41.png"/><Relationship Id="rId2" Type="http://schemas.openxmlformats.org/officeDocument/2006/relationships/tags" Target="../tags/tag267.xml"/><Relationship Id="rId1" Type="http://schemas.openxmlformats.org/officeDocument/2006/relationships/tags" Target="../tags/tag266.xml"/></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275.xml"/><Relationship Id="rId1" Type="http://schemas.openxmlformats.org/officeDocument/2006/relationships/image" Target="../media/image4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100.xml"/><Relationship Id="rId1" Type="http://schemas.openxmlformats.org/officeDocument/2006/relationships/tags" Target="../tags/tag99.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image" Target="../media/image8.png"/><Relationship Id="rId2" Type="http://schemas.openxmlformats.org/officeDocument/2006/relationships/tags" Target="../tags/tag110.xml"/><Relationship Id="rId1" Type="http://schemas.openxmlformats.org/officeDocument/2006/relationships/tags" Target="../tags/tag109.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image" Target="../media/image9.png"/><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BM Skills Network Logo - Horizontal-noai copy.png"/>
          <p:cNvPicPr>
            <a:picLocks noChangeAspect="1"/>
          </p:cNvPicPr>
          <p:nvPr>
            <p:custDataLst>
              <p:tags r:id="rId1"/>
            </p:custDataLst>
          </p:nvPr>
        </p:nvPicPr>
        <p:blipFill>
          <a:blip r:embed="rId2"/>
          <a:stretch>
            <a:fillRect/>
          </a:stretch>
        </p:blipFill>
        <p:spPr>
          <a:xfrm>
            <a:off x="889820" y="676828"/>
            <a:ext cx="2104103" cy="629183"/>
          </a:xfrm>
          <a:prstGeom prst="rect">
            <a:avLst/>
          </a:prstGeom>
        </p:spPr>
      </p:pic>
      <p:sp>
        <p:nvSpPr>
          <p:cNvPr id="10" name="文本占位符 9"/>
          <p:cNvSpPr>
            <a:spLocks noGrp="1"/>
          </p:cNvSpPr>
          <p:nvPr>
            <p:ph type="body" idx="3"/>
            <p:custDataLst>
              <p:tags r:id="rId3"/>
            </p:custDataLst>
          </p:nvPr>
        </p:nvSpPr>
        <p:spPr/>
        <p:txBody>
          <a:bodyPr/>
          <a:p>
            <a:r>
              <a:rPr lang="en-US" altLang="zh-CN"/>
              <a:t>name</a:t>
            </a:r>
            <a:r>
              <a:rPr lang="zh-CN" altLang="en-US"/>
              <a:t>：</a:t>
            </a:r>
            <a:r>
              <a:rPr lang="en-US" altLang="zh-CN"/>
              <a:t>jin</a:t>
            </a:r>
            <a:endParaRPr lang="en-US" altLang="zh-CN"/>
          </a:p>
        </p:txBody>
      </p:sp>
      <p:sp>
        <p:nvSpPr>
          <p:cNvPr id="11" name="文本占位符 5"/>
          <p:cNvSpPr>
            <a:spLocks noGrp="1"/>
          </p:cNvSpPr>
          <p:nvPr>
            <p:custDataLst>
              <p:tags r:id="rId4"/>
            </p:custDataLst>
          </p:nvPr>
        </p:nvSpPr>
        <p:spPr>
          <a:xfrm>
            <a:off x="907415" y="1764655"/>
            <a:ext cx="6674452" cy="1016335"/>
          </a:xfrm>
          <a:prstGeom prst="rect">
            <a:avLst/>
          </a:prstGeom>
          <a:noFill/>
          <a:ln>
            <a:noFill/>
            <a:prstDash val="sysDash"/>
          </a:ln>
        </p:spPr>
        <p:txBody>
          <a:bodyPr vert="horz" wrap="square" lIns="0" tIns="0" rIns="0" bIns="0" rtlCol="0" anchor="b">
            <a:normAutofit fontScale="70000"/>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4000" b="0" i="0" u="none" strike="noStrike" kern="1200" cap="none" spc="300" normalizeH="0" baseline="0" noProof="1" dirty="0" smtClean="0">
                <a:ln>
                  <a:noFill/>
                  <a:prstDash val="sysDot"/>
                </a:ln>
                <a:solidFill>
                  <a:schemeClr val="bg2">
                    <a:lumMod val="10000"/>
                  </a:schemeClr>
                </a:solidFill>
                <a:uFillTx/>
                <a:latin typeface="+mj-ea"/>
                <a:ea typeface="+mj-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smtClean="0">
                <a:solidFill>
                  <a:srgbClr val="293642"/>
                </a:solidFill>
                <a:uFillTx/>
                <a:latin typeface="+mn-ea"/>
                <a:ea typeface="+mn-ea"/>
                <a:cs typeface="MiSans Heavy" panose="00000A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smtClean="0">
                <a:solidFill>
                  <a:srgbClr val="293642"/>
                </a:solidFill>
                <a:uFillTx/>
                <a:latin typeface="+mn-ea"/>
                <a:ea typeface="+mn-ea"/>
                <a:cs typeface="MiSans Heavy" panose="00000A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smtClean="0">
                <a:solidFill>
                  <a:srgbClr val="293642"/>
                </a:solidFill>
                <a:uFillTx/>
                <a:latin typeface="+mn-ea"/>
                <a:ea typeface="+mn-ea"/>
                <a:cs typeface="MiSans Heavy" panose="00000A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smtClean="0">
                <a:solidFill>
                  <a:srgbClr val="293642"/>
                </a:solidFill>
                <a:uFillTx/>
                <a:latin typeface="+mn-ea"/>
                <a:ea typeface="+mn-ea"/>
                <a:cs typeface="MiSans Heavy" panose="00000A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28600" algn="l">
              <a:lnSpc>
                <a:spcPct val="100000"/>
              </a:lnSpc>
              <a:spcBef>
                <a:spcPts val="0"/>
              </a:spcBef>
              <a:spcAft>
                <a:spcPts val="1000"/>
              </a:spcAft>
              <a:buSzPct val="100000"/>
            </a:pPr>
            <a:r>
              <a:rPr lang="zh-CN" altLang="en-US" sz="4000" dirty="0">
                <a:solidFill>
                  <a:schemeClr val="tx1"/>
                </a:solidFill>
              </a:rPr>
              <a:t>名字 Jin</a:t>
            </a:r>
            <a:endParaRPr lang="zh-CN" altLang="en-US" sz="4000" dirty="0">
              <a:solidFill>
                <a:schemeClr val="tx1"/>
              </a:solidFill>
            </a:endParaRPr>
          </a:p>
          <a:p>
            <a:pPr marL="0" indent="-228600" algn="l">
              <a:lnSpc>
                <a:spcPct val="100000"/>
              </a:lnSpc>
              <a:spcBef>
                <a:spcPts val="0"/>
              </a:spcBef>
              <a:spcAft>
                <a:spcPts val="1000"/>
              </a:spcAft>
              <a:buSzPct val="100000"/>
            </a:pPr>
            <a:r>
              <a:rPr lang="zh-CN" altLang="en-US" sz="4000" dirty="0">
                <a:solidFill>
                  <a:schemeClr val="tx1"/>
                </a:solidFill>
              </a:rPr>
              <a:t>10th </a:t>
            </a:r>
            <a:r>
              <a:rPr lang="zh-CN" altLang="en-US" sz="4000" dirty="0">
                <a:solidFill>
                  <a:schemeClr val="tx1"/>
                </a:solidFill>
              </a:rPr>
              <a:t>Oct 2024</a:t>
            </a:r>
            <a:endParaRPr lang="zh-CN" altLang="en-US" sz="4000" dirty="0">
              <a:solidFill>
                <a:schemeClr val="tx1"/>
              </a:solidFill>
            </a:endParaRPr>
          </a:p>
        </p:txBody>
      </p:sp>
      <p:sp>
        <p:nvSpPr>
          <p:cNvPr id="12" name="标题 11"/>
          <p:cNvSpPr>
            <a:spLocks noGrp="1"/>
          </p:cNvSpPr>
          <p:nvPr>
            <p:ph type="title" idx="1"/>
            <p:custDataLst>
              <p:tags r:id="rId5"/>
            </p:custDataLst>
          </p:nvPr>
        </p:nvSpPr>
        <p:spPr>
          <a:xfrm>
            <a:off x="907415" y="2781300"/>
            <a:ext cx="7882255" cy="1477010"/>
          </a:xfrm>
        </p:spPr>
        <p:txBody>
          <a:bodyPr>
            <a:normAutofit fontScale="90000"/>
          </a:bodyPr>
          <a:lstStyle/>
          <a:p>
            <a:r>
              <a:rPr lang="en-US" altLang="zh-CN"/>
              <a:t>winning space race with data science</a:t>
            </a:r>
            <a:endParaRPr lang="en-US" altLang="zh-CN"/>
          </a:p>
        </p:txBody>
      </p:sp>
    </p:spTree>
    <p:custDataLst>
      <p:tags r:id="rId6"/>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sp>
        <p:nvSpPr>
          <p:cNvPr id="6" name="Content Placeholder 4"/>
          <p:cNvSpPr txBox="1"/>
          <p:nvPr>
            <p:custDataLst>
              <p:tags r:id="rId2"/>
            </p:custDataLst>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custDataLst>
              <p:tags r:id="rId3"/>
            </p:custDataLst>
          </p:nvPr>
        </p:nvPicPr>
        <p:blipFill>
          <a:blip r:embed="rId4"/>
          <a:stretch>
            <a:fillRect/>
          </a:stretch>
        </p:blipFill>
        <p:spPr>
          <a:xfrm>
            <a:off x="838201" y="1488855"/>
            <a:ext cx="5017252" cy="3986526"/>
          </a:xfrm>
          <a:prstGeom prst="rect">
            <a:avLst/>
          </a:prstGeom>
        </p:spPr>
      </p:pic>
      <p:sp>
        <p:nvSpPr>
          <p:cNvPr id="13" name="Content Placeholder 4"/>
          <p:cNvSpPr>
            <a:spLocks noGrp="1"/>
          </p:cNvSpPr>
          <p:nvPr>
            <p:custDataLst>
              <p:tags r:id="rId5"/>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r>
              <a:rPr lang="en-US" sz="2200" dirty="0">
                <a:solidFill>
                  <a:schemeClr val="tx1"/>
                </a:solidFill>
              </a:rPr>
              <a:t>We performed exploratory data analysis and determined the training labels.</a:t>
            </a:r>
            <a:endParaRPr lang="en-US" sz="2200" dirty="0">
              <a:solidFill>
                <a:schemeClr val="tx1"/>
              </a:solidFill>
            </a:endParaRPr>
          </a:p>
          <a:p>
            <a:r>
              <a:rPr lang="en-US" sz="2200" dirty="0">
                <a:solidFill>
                  <a:schemeClr val="tx1"/>
                </a:solidFill>
              </a:rPr>
              <a:t>We calculated the number of launches at each site, and the number and occurrence of each orbits</a:t>
            </a:r>
            <a:endParaRPr lang="en-US" sz="2200" dirty="0">
              <a:solidFill>
                <a:schemeClr val="tx1"/>
              </a:solidFill>
            </a:endParaRPr>
          </a:p>
          <a:p>
            <a:r>
              <a:rPr lang="en-US" sz="2200" dirty="0">
                <a:solidFill>
                  <a:schemeClr val="tx1"/>
                </a:solidFill>
              </a:rPr>
              <a:t>We created landing outcome label from outcome column and exported the results to csv.</a:t>
            </a:r>
            <a:endParaRPr lang="en-US" sz="2200" dirty="0">
              <a:solidFill>
                <a:schemeClr val="tx1"/>
              </a:solidFill>
            </a:endParaRPr>
          </a:p>
          <a:p>
            <a:endParaRPr lang="en-US" dirty="0">
              <a:solidFill>
                <a:schemeClr val="tx1"/>
              </a:solidFill>
            </a:endParaRPr>
          </a:p>
          <a:p>
            <a:endParaRPr lang="en-US" dirty="0">
              <a:solidFill>
                <a:schemeClr val="tx1"/>
              </a:solidFill>
            </a:endParaRPr>
          </a:p>
        </p:txBody>
      </p:sp>
      <p:sp>
        <p:nvSpPr>
          <p:cNvPr id="12" name="标题 11"/>
          <p:cNvSpPr>
            <a:spLocks noGrp="1"/>
          </p:cNvSpPr>
          <p:nvPr>
            <p:ph type="title"/>
            <p:custDataLst>
              <p:tags r:id="rId6"/>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Data Wrangling</a:t>
            </a:r>
            <a:endParaRPr>
              <a:sym typeface="+mn-ea"/>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custDataLst>
              <p:tags r:id="rId1"/>
            </p:custDataLst>
          </p:nvPr>
        </p:nvSpPr>
        <p:spPr>
          <a:xfrm>
            <a:off x="8714772" y="6433577"/>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Javanese Text" panose="02000000000000000000" charset="0"/>
              </a:rPr>
            </a:fld>
            <a:endParaRPr lang="en-US" dirty="0" smtClean="0">
              <a:solidFill>
                <a:schemeClr val="tx1"/>
              </a:solidFill>
              <a:latin typeface="Javanese Text" panose="02000000000000000000" charset="0"/>
            </a:endParaRPr>
          </a:p>
        </p:txBody>
      </p:sp>
      <p:sp>
        <p:nvSpPr>
          <p:cNvPr id="6" name="Content Placeholder 4"/>
          <p:cNvSpPr txBox="1"/>
          <p:nvPr>
            <p:custDataLst>
              <p:tags r:id="rId2"/>
            </p:custDataLst>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Javanese Text" panose="02000000000000000000" charset="0"/>
            </a:endParaRPr>
          </a:p>
          <a:p>
            <a:pPr>
              <a:lnSpc>
                <a:spcPct val="100000"/>
              </a:lnSpc>
              <a:spcBef>
                <a:spcPts val="1400"/>
              </a:spcBef>
            </a:pPr>
            <a:endParaRPr lang="en-US" sz="2200" dirty="0">
              <a:solidFill>
                <a:schemeClr val="accent3">
                  <a:lumMod val="25000"/>
                </a:schemeClr>
              </a:solidFill>
              <a:latin typeface="Javanese Text" panose="02000000000000000000" charset="0"/>
            </a:endParaRPr>
          </a:p>
          <a:p>
            <a:pPr>
              <a:lnSpc>
                <a:spcPct val="100000"/>
              </a:lnSpc>
              <a:spcBef>
                <a:spcPts val="1400"/>
              </a:spcBef>
            </a:pPr>
            <a:endParaRPr lang="en-US" sz="2200" dirty="0">
              <a:solidFill>
                <a:schemeClr val="accent3">
                  <a:lumMod val="25000"/>
                </a:schemeClr>
              </a:solidFill>
              <a:latin typeface="Javanese Text" panose="02000000000000000000" charset="0"/>
            </a:endParaRPr>
          </a:p>
          <a:p>
            <a:pPr>
              <a:lnSpc>
                <a:spcPct val="100000"/>
              </a:lnSpc>
              <a:spcBef>
                <a:spcPts val="1400"/>
              </a:spcBef>
            </a:pPr>
            <a:endParaRPr lang="en-US" sz="2200" dirty="0">
              <a:solidFill>
                <a:schemeClr val="accent3">
                  <a:lumMod val="25000"/>
                </a:schemeClr>
              </a:solidFill>
              <a:latin typeface="Javanese Text" panose="02000000000000000000" charset="0"/>
            </a:endParaRPr>
          </a:p>
          <a:p>
            <a:pPr>
              <a:lnSpc>
                <a:spcPct val="100000"/>
              </a:lnSpc>
              <a:spcBef>
                <a:spcPts val="1400"/>
              </a:spcBef>
            </a:pPr>
            <a:endParaRPr lang="en-US" sz="2200" dirty="0">
              <a:solidFill>
                <a:schemeClr val="accent3">
                  <a:lumMod val="25000"/>
                </a:schemeClr>
              </a:solidFill>
              <a:latin typeface="Javanese Text" panose="02000000000000000000" charset="0"/>
            </a:endParaRPr>
          </a:p>
        </p:txBody>
      </p:sp>
      <p:pic>
        <p:nvPicPr>
          <p:cNvPr id="7" name="Picture 6"/>
          <p:cNvPicPr>
            <a:picLocks noChangeAspect="1"/>
          </p:cNvPicPr>
          <p:nvPr>
            <p:custDataLst>
              <p:tags r:id="rId3"/>
            </p:custDataLst>
          </p:nvPr>
        </p:nvPicPr>
        <p:blipFill>
          <a:blip r:embed="rId4">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custDataLst>
              <p:tags r:id="rId5"/>
            </p:custDataLst>
          </p:nvPr>
        </p:nvPicPr>
        <p:blipFill>
          <a:blip r:embed="rId6"/>
          <a:stretch>
            <a:fillRect/>
          </a:stretch>
        </p:blipFill>
        <p:spPr>
          <a:xfrm>
            <a:off x="6027811" y="3496647"/>
            <a:ext cx="5189612" cy="2965765"/>
          </a:xfrm>
          <a:prstGeom prst="rect">
            <a:avLst/>
          </a:prstGeom>
        </p:spPr>
      </p:pic>
      <p:sp>
        <p:nvSpPr>
          <p:cNvPr id="14" name="Content Placeholder 4"/>
          <p:cNvSpPr>
            <a:spLocks noGrp="1"/>
          </p:cNvSpPr>
          <p:nvPr>
            <p:custDataLst>
              <p:tags r:id="rId7"/>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lumMod val="65000"/>
                    <a:lumOff val="35000"/>
                  </a:schemeClr>
                </a:solidFill>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tx1">
                  <a:lumMod val="65000"/>
                  <a:lumOff val="35000"/>
                </a:schemeClr>
              </a:solidFill>
            </a:endParaRPr>
          </a:p>
          <a:p>
            <a:endParaRPr lang="en-US" sz="2200" dirty="0">
              <a:solidFill>
                <a:schemeClr val="tx1">
                  <a:lumMod val="65000"/>
                  <a:lumOff val="35000"/>
                </a:schemeClr>
              </a:solidFill>
            </a:endParaRPr>
          </a:p>
        </p:txBody>
      </p:sp>
      <p:sp>
        <p:nvSpPr>
          <p:cNvPr id="13" name="标题 12"/>
          <p:cNvSpPr>
            <a:spLocks noGrp="1"/>
          </p:cNvSpPr>
          <p:nvPr>
            <p:ph type="title"/>
            <p:custDataLst>
              <p:tags r:id="rId8"/>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EDA with Data Visualization</a:t>
            </a:r>
            <a:endParaRPr>
              <a:sym typeface="+mn-ea"/>
            </a:endParaRPr>
          </a:p>
        </p:txBody>
      </p:sp>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sp>
        <p:nvSpPr>
          <p:cNvPr id="11" name="Content Placeholder 4"/>
          <p:cNvSpPr>
            <a:spLocks noGrp="1"/>
          </p:cNvSpPr>
          <p:nvPr>
            <p:custDataLst>
              <p:tags r:id="rId2"/>
            </p:custDataLst>
          </p:nvPr>
        </p:nvSpPr>
        <p:spPr>
          <a:xfrm>
            <a:off x="608400" y="1490400"/>
            <a:ext cx="10969200" cy="4759200"/>
          </a:xfrm>
          <a:prstGeom prst="rect">
            <a:avLst/>
          </a:prstGeom>
        </p:spPr>
        <p:txBody>
          <a:bodyPr vert="horz" lIns="91440" tIns="45720" rIns="91440" bIns="45720" rtlCol="0" anchor="t">
            <a:normAutofit fontScale="90000" lnSpcReduction="10000"/>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solidFill>
              </a:rPr>
              <a:t>We loaded the SpaceX dataset into a PostgreSQL database without leaving the </a:t>
            </a:r>
            <a:r>
              <a:rPr lang="en-US" sz="2200" dirty="0" err="1">
                <a:solidFill>
                  <a:schemeClr val="tx1"/>
                </a:solidFill>
              </a:rPr>
              <a:t>jupyter</a:t>
            </a:r>
            <a:r>
              <a:rPr lang="en-US" sz="2200" dirty="0">
                <a:solidFill>
                  <a:schemeClr val="tx1"/>
                </a:solidFill>
              </a:rPr>
              <a:t> notebook.</a:t>
            </a:r>
            <a:endParaRPr lang="en-US" sz="2200" dirty="0">
              <a:solidFill>
                <a:schemeClr val="tx1"/>
              </a:solidFill>
            </a:endParaRPr>
          </a:p>
          <a:p>
            <a:pPr>
              <a:lnSpc>
                <a:spcPct val="100000"/>
              </a:lnSpc>
              <a:spcBef>
                <a:spcPts val="1400"/>
              </a:spcBef>
            </a:pPr>
            <a:r>
              <a:rPr lang="en-US" sz="2200" dirty="0">
                <a:solidFill>
                  <a:schemeClr val="tx1"/>
                </a:solidFill>
              </a:rPr>
              <a:t>We applied EDA with SQL to get insight from the data. We wrote queries to find out for instance:</a:t>
            </a:r>
            <a:endParaRPr lang="en-US" sz="2200" dirty="0">
              <a:solidFill>
                <a:schemeClr val="tx1"/>
              </a:solidFill>
            </a:endParaRPr>
          </a:p>
          <a:p>
            <a:pPr lvl="1">
              <a:lnSpc>
                <a:spcPct val="100000"/>
              </a:lnSpc>
              <a:spcBef>
                <a:spcPts val="1400"/>
              </a:spcBef>
              <a:buFontTx/>
              <a:buChar char="-"/>
            </a:pPr>
            <a:r>
              <a:rPr lang="en-US" sz="1700" dirty="0">
                <a:solidFill>
                  <a:schemeClr val="tx1"/>
                </a:solidFill>
              </a:rPr>
              <a:t>The names of unique launch sites in the space mission.</a:t>
            </a:r>
            <a:endParaRPr lang="en-US" sz="1700" dirty="0">
              <a:solidFill>
                <a:schemeClr val="tx1"/>
              </a:solidFill>
            </a:endParaRPr>
          </a:p>
          <a:p>
            <a:pPr lvl="1">
              <a:lnSpc>
                <a:spcPct val="100000"/>
              </a:lnSpc>
              <a:spcBef>
                <a:spcPts val="1400"/>
              </a:spcBef>
              <a:buFontTx/>
              <a:buChar char="-"/>
            </a:pPr>
            <a:r>
              <a:rPr lang="en-US" sz="1700" dirty="0">
                <a:solidFill>
                  <a:schemeClr val="tx1"/>
                </a:solidFill>
              </a:rPr>
              <a:t>The total payload mass carried by boosters launched by NASA (CRS)</a:t>
            </a:r>
            <a:endParaRPr lang="en-US" sz="1700" dirty="0">
              <a:solidFill>
                <a:schemeClr val="tx1"/>
              </a:solidFill>
            </a:endParaRPr>
          </a:p>
          <a:p>
            <a:pPr lvl="1">
              <a:lnSpc>
                <a:spcPct val="100000"/>
              </a:lnSpc>
              <a:spcBef>
                <a:spcPts val="1400"/>
              </a:spcBef>
              <a:buFontTx/>
              <a:buChar char="-"/>
            </a:pPr>
            <a:r>
              <a:rPr lang="en-US" sz="1700" dirty="0">
                <a:solidFill>
                  <a:schemeClr val="tx1"/>
                </a:solidFill>
              </a:rPr>
              <a:t>The average payload mass carried by booster version F9 v1.1</a:t>
            </a:r>
            <a:endParaRPr lang="en-US" sz="1700" dirty="0">
              <a:solidFill>
                <a:schemeClr val="tx1"/>
              </a:solidFill>
            </a:endParaRPr>
          </a:p>
          <a:p>
            <a:pPr lvl="1">
              <a:lnSpc>
                <a:spcPct val="100000"/>
              </a:lnSpc>
              <a:spcBef>
                <a:spcPts val="1400"/>
              </a:spcBef>
              <a:buFontTx/>
              <a:buChar char="-"/>
            </a:pPr>
            <a:r>
              <a:rPr lang="en-US" sz="1700" dirty="0">
                <a:solidFill>
                  <a:schemeClr val="tx1"/>
                </a:solidFill>
              </a:rPr>
              <a:t>The total number of successful and failure mission outcomes</a:t>
            </a:r>
            <a:endParaRPr lang="en-US" sz="1700" dirty="0">
              <a:solidFill>
                <a:schemeClr val="tx1"/>
              </a:solidFill>
            </a:endParaRPr>
          </a:p>
          <a:p>
            <a:pPr lvl="1">
              <a:lnSpc>
                <a:spcPct val="100000"/>
              </a:lnSpc>
              <a:spcBef>
                <a:spcPts val="1400"/>
              </a:spcBef>
              <a:buFontTx/>
              <a:buChar char="-"/>
            </a:pPr>
            <a:r>
              <a:rPr lang="en-US" sz="1700" dirty="0">
                <a:solidFill>
                  <a:schemeClr val="tx1"/>
                </a:solidFill>
              </a:rPr>
              <a:t>The failed landing outcomes in drone ship, their booster version and launch site names.</a:t>
            </a:r>
            <a:endParaRPr lang="en-US" sz="2200" dirty="0">
              <a:solidFill>
                <a:schemeClr val="tx1"/>
              </a:solidFill>
            </a:endParaRPr>
          </a:p>
          <a:p>
            <a:pPr marL="0" indent="0">
              <a:lnSpc>
                <a:spcPct val="100000"/>
              </a:lnSpc>
              <a:spcBef>
                <a:spcPts val="1400"/>
              </a:spcBef>
              <a:buNone/>
            </a:pPr>
            <a:endParaRPr lang="en-US" sz="2200" dirty="0">
              <a:solidFill>
                <a:schemeClr val="tx1"/>
              </a:solidFill>
            </a:endParaRPr>
          </a:p>
          <a:p>
            <a:pPr marL="0" indent="0">
              <a:lnSpc>
                <a:spcPct val="100000"/>
              </a:lnSpc>
              <a:spcBef>
                <a:spcPts val="1400"/>
              </a:spcBef>
              <a:buNone/>
            </a:pPr>
            <a:endParaRPr lang="en-US" sz="2200" dirty="0">
              <a:solidFill>
                <a:schemeClr val="tx1"/>
              </a:solidFill>
            </a:endParaRPr>
          </a:p>
          <a:p>
            <a:pPr>
              <a:lnSpc>
                <a:spcPct val="100000"/>
              </a:lnSpc>
              <a:spcBef>
                <a:spcPts val="1400"/>
              </a:spcBef>
            </a:pPr>
            <a:endParaRPr lang="en-US" sz="2200"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10" name="标题 9"/>
          <p:cNvSpPr>
            <a:spLocks noGrp="1"/>
          </p:cNvSpPr>
          <p:nvPr>
            <p:ph type="title"/>
            <p:custDataLst>
              <p:tags r:id="rId3"/>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EDA with SQL</a:t>
            </a:r>
            <a:endParaRPr>
              <a:sym typeface="+mn-ea"/>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sp>
        <p:nvSpPr>
          <p:cNvPr id="11" name="Content Placeholder 4"/>
          <p:cNvSpPr>
            <a:spLocks noGrp="1"/>
          </p:cNvSpPr>
          <p:nvPr>
            <p:custDataLst>
              <p:tags r:id="rId2"/>
            </p:custDataLst>
          </p:nvPr>
        </p:nvSpPr>
        <p:spPr>
          <a:xfrm>
            <a:off x="608400" y="1490400"/>
            <a:ext cx="10969200" cy="4759200"/>
          </a:xfrm>
          <a:prstGeom prst="rect">
            <a:avLst/>
          </a:prstGeom>
        </p:spPr>
        <p:txBody>
          <a:bodyPr vert="horz" lIns="91440" tIns="45720" rIns="91440" bIns="45720" rtlCol="0" anchor="t">
            <a:normAutofit lnSpcReduction="20000"/>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solidFill>
              </a:rPr>
              <a:t>We marked all launch sites, and added map objects such as markers, circles, lines to mark the success or failure of launches for each site on the folium map.</a:t>
            </a:r>
            <a:endParaRPr lang="en-US" sz="2200" dirty="0">
              <a:solidFill>
                <a:schemeClr val="tx1"/>
              </a:solidFill>
            </a:endParaRPr>
          </a:p>
          <a:p>
            <a:pPr>
              <a:lnSpc>
                <a:spcPct val="100000"/>
              </a:lnSpc>
              <a:spcBef>
                <a:spcPts val="1400"/>
              </a:spcBef>
            </a:pPr>
            <a:r>
              <a:rPr lang="en-US" sz="2200" dirty="0">
                <a:solidFill>
                  <a:schemeClr val="tx1"/>
                </a:solidFill>
              </a:rPr>
              <a:t>We assigned the feature launch outcomes (failure or success) to class 0 and 1.i.e., 0 for failure, and 1 for success.</a:t>
            </a:r>
            <a:endParaRPr lang="en-US" sz="2200" dirty="0">
              <a:solidFill>
                <a:schemeClr val="tx1"/>
              </a:solidFill>
            </a:endParaRPr>
          </a:p>
          <a:p>
            <a:pPr>
              <a:lnSpc>
                <a:spcPct val="100000"/>
              </a:lnSpc>
              <a:spcBef>
                <a:spcPts val="1400"/>
              </a:spcBef>
            </a:pPr>
            <a:r>
              <a:rPr lang="en-US" sz="2200" dirty="0">
                <a:solidFill>
                  <a:schemeClr val="tx1"/>
                </a:solidFill>
              </a:rPr>
              <a:t>Using the color-labeled marker clusters, we identified which launch sites have relatively high success rate. </a:t>
            </a:r>
            <a:endParaRPr lang="en-US" sz="2200" dirty="0">
              <a:solidFill>
                <a:schemeClr val="tx1"/>
              </a:solidFill>
            </a:endParaRPr>
          </a:p>
          <a:p>
            <a:pPr>
              <a:lnSpc>
                <a:spcPct val="100000"/>
              </a:lnSpc>
              <a:spcBef>
                <a:spcPts val="1400"/>
              </a:spcBef>
            </a:pPr>
            <a:r>
              <a:rPr lang="en-US" sz="2200" dirty="0">
                <a:solidFill>
                  <a:schemeClr val="tx1"/>
                </a:solidFill>
              </a:rPr>
              <a:t>We calculated the distances between a launch site to its proximities. We answered some question for instance:</a:t>
            </a:r>
            <a:endParaRPr lang="en-US" sz="2200" dirty="0">
              <a:solidFill>
                <a:schemeClr val="tx1"/>
              </a:solidFill>
            </a:endParaRPr>
          </a:p>
          <a:p>
            <a:pPr lvl="1">
              <a:lnSpc>
                <a:spcPct val="100000"/>
              </a:lnSpc>
              <a:spcBef>
                <a:spcPts val="1400"/>
              </a:spcBef>
              <a:buFontTx/>
              <a:buChar char="-"/>
            </a:pPr>
            <a:r>
              <a:rPr lang="en-US" sz="1800" dirty="0">
                <a:solidFill>
                  <a:schemeClr val="tx1"/>
                </a:solidFill>
              </a:rPr>
              <a:t>Are launch sites near railways, highways and coastlines.</a:t>
            </a:r>
            <a:endParaRPr lang="en-US" sz="1800" dirty="0">
              <a:solidFill>
                <a:schemeClr val="tx1"/>
              </a:solidFill>
            </a:endParaRPr>
          </a:p>
          <a:p>
            <a:pPr lvl="1">
              <a:lnSpc>
                <a:spcPct val="100000"/>
              </a:lnSpc>
              <a:spcBef>
                <a:spcPts val="1400"/>
              </a:spcBef>
              <a:buFontTx/>
              <a:buChar char="-"/>
            </a:pPr>
            <a:r>
              <a:rPr lang="en-US" sz="1800" dirty="0">
                <a:solidFill>
                  <a:schemeClr val="tx1"/>
                </a:solidFill>
              </a:rPr>
              <a:t>Do launch sites keep certain distance away from cities.</a:t>
            </a:r>
            <a:endParaRPr lang="en-US" sz="1800" dirty="0">
              <a:solidFill>
                <a:schemeClr val="tx1"/>
              </a:solidFill>
            </a:endParaRPr>
          </a:p>
          <a:p>
            <a:endParaRPr lang="en-US" dirty="0">
              <a:solidFill>
                <a:schemeClr val="tx1"/>
              </a:solidFill>
            </a:endParaRPr>
          </a:p>
          <a:p>
            <a:endParaRPr lang="en-US" dirty="0">
              <a:solidFill>
                <a:schemeClr val="tx1"/>
              </a:solidFill>
            </a:endParaRPr>
          </a:p>
        </p:txBody>
      </p:sp>
      <p:sp>
        <p:nvSpPr>
          <p:cNvPr id="10" name="标题 9"/>
          <p:cNvSpPr>
            <a:spLocks noGrp="1"/>
          </p:cNvSpPr>
          <p:nvPr>
            <p:ph type="title"/>
            <p:custDataLst>
              <p:tags r:id="rId3"/>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Build an Interactive Map with Folium</a:t>
            </a:r>
            <a:endParaRPr>
              <a:sym typeface="+mn-ea"/>
            </a:endParaRPr>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sp>
        <p:nvSpPr>
          <p:cNvPr id="5" name="Content Placeholder 4"/>
          <p:cNvSpPr>
            <a:spLocks noGrp="1"/>
          </p:cNvSpPr>
          <p:nvPr>
            <p:ph idx="4294967295"/>
            <p:custDataLst>
              <p:tags r:id="rId2"/>
            </p:custDataLst>
          </p:nvPr>
        </p:nvSpPr>
        <p:spPr>
          <a:xfrm>
            <a:off x="0" y="1825625"/>
            <a:ext cx="9745345" cy="43516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n-lt"/>
              </a:rPr>
              <a:t>We loaded the data using </a:t>
            </a:r>
            <a:r>
              <a:rPr lang="en-US" sz="2200" dirty="0" err="1">
                <a:solidFill>
                  <a:schemeClr val="accent3">
                    <a:lumMod val="25000"/>
                  </a:schemeClr>
                </a:solidFill>
                <a:latin typeface="+mn-lt"/>
              </a:rPr>
              <a:t>numpy</a:t>
            </a:r>
            <a:r>
              <a:rPr lang="en-US" sz="2200" dirty="0">
                <a:solidFill>
                  <a:schemeClr val="accent3">
                    <a:lumMod val="25000"/>
                  </a:schemeClr>
                </a:solidFill>
                <a:latin typeface="+mn-lt"/>
              </a:rPr>
              <a:t> and pandas, transformed the data, split our data into training and testing.</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We built different machine learning models and tune different hyperparameters using </a:t>
            </a:r>
            <a:r>
              <a:rPr lang="en-US" sz="2200" dirty="0" err="1">
                <a:solidFill>
                  <a:schemeClr val="accent3">
                    <a:lumMod val="25000"/>
                  </a:schemeClr>
                </a:solidFill>
                <a:latin typeface="+mn-lt"/>
              </a:rPr>
              <a:t>GridSearchCV</a:t>
            </a:r>
            <a:r>
              <a:rPr lang="en-US" sz="2200" dirty="0">
                <a:solidFill>
                  <a:schemeClr val="accent3">
                    <a:lumMod val="25000"/>
                  </a:schemeClr>
                </a:solidFill>
                <a:latin typeface="+mn-lt"/>
              </a:rPr>
              <a:t>.</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We used accuracy as the metric for our model, improved the model using feature engineering and algorithm tuning.</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We found the best performing classification model.</a:t>
            </a:r>
            <a:endParaRPr lang="en-US" sz="2200" dirty="0">
              <a:solidFill>
                <a:schemeClr val="accent3">
                  <a:lumMod val="25000"/>
                </a:schemeClr>
              </a:solidFill>
              <a:latin typeface="+mn-lt"/>
            </a:endParaRPr>
          </a:p>
          <a:p>
            <a:pPr marL="0" indent="0">
              <a:buNone/>
            </a:pPr>
            <a:endParaRPr lang="en-US" dirty="0">
              <a:latin typeface="+mn-lt"/>
            </a:endParaRPr>
          </a:p>
        </p:txBody>
      </p:sp>
      <p:sp>
        <p:nvSpPr>
          <p:cNvPr id="3" name="Title 1"/>
          <p:cNvSpPr txBox="1"/>
          <p:nvPr>
            <p:custDataLst>
              <p:tags r:id="rId3"/>
            </p:custDataLst>
          </p:nvPr>
        </p:nvSpPr>
        <p:spPr>
          <a:xfrm>
            <a:off x="770011" y="538650"/>
            <a:ext cx="10515600" cy="549049"/>
          </a:xfrm>
          <a:prstGeom prst="rect">
            <a:avLst/>
          </a:prstGeom>
        </p:spPr>
        <p:txBody>
          <a:bodyPr vert="horz" wrap="square"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Predictive Analysis (Classification)</a:t>
            </a:r>
            <a:endParaRPr lang="en-US" dirty="0">
              <a:solidFill>
                <a:schemeClr val="tx1"/>
              </a:solidFill>
              <a:latin typeface="+mn-lt"/>
              <a:ea typeface="+mn-ea"/>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sp>
        <p:nvSpPr>
          <p:cNvPr id="5" name="Content Placeholder 4"/>
          <p:cNvSpPr>
            <a:spLocks noGrp="1"/>
          </p:cNvSpPr>
          <p:nvPr>
            <p:ph idx="4294967295"/>
            <p:custDataLst>
              <p:tags r:id="rId2"/>
            </p:custDataLst>
          </p:nvPr>
        </p:nvSpPr>
        <p:spPr>
          <a:xfrm>
            <a:off x="0" y="1825625"/>
            <a:ext cx="9745345"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n-lt"/>
              </a:rPr>
              <a:t>We built an interactive dashboard with Plotly dash</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We plotted pie charts showing the total launches by a certain sites</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We plotted scatter graph showing the relationship with Outcome and Payload Mass (Kg) for the different booster version.</a:t>
            </a:r>
            <a:endParaRPr lang="en-US" sz="2200" dirty="0">
              <a:solidFill>
                <a:schemeClr val="accent3">
                  <a:lumMod val="25000"/>
                </a:schemeClr>
              </a:solidFill>
              <a:latin typeface="+mn-lt"/>
            </a:endParaRPr>
          </a:p>
          <a:p>
            <a:endParaRPr lang="en-US" dirty="0">
              <a:latin typeface="+mn-lt"/>
            </a:endParaRPr>
          </a:p>
        </p:txBody>
      </p:sp>
      <p:sp>
        <p:nvSpPr>
          <p:cNvPr id="3" name="Title 1"/>
          <p:cNvSpPr txBox="1"/>
          <p:nvPr>
            <p:custDataLst>
              <p:tags r:id="rId3"/>
            </p:custDataLst>
          </p:nvPr>
        </p:nvSpPr>
        <p:spPr>
          <a:xfrm>
            <a:off x="770011" y="538650"/>
            <a:ext cx="10515600" cy="549049"/>
          </a:xfrm>
          <a:prstGeom prst="rect">
            <a:avLst/>
          </a:prstGeom>
        </p:spPr>
        <p:txBody>
          <a:bodyPr vert="horz" wrap="square"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Build a Dashboard with Plotly Dash</a:t>
            </a:r>
            <a:endParaRPr lang="en-US" dirty="0">
              <a:solidFill>
                <a:schemeClr val="tx1"/>
              </a:solidFill>
              <a:latin typeface="+mn-lt"/>
              <a:ea typeface="+mn-ea"/>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custDataLst>
              <p:tags r:id="rId1"/>
            </p:custDataLst>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Exploratory data analysis results</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Interactive analytics demo in screenshots</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Predictive analysis results</a:t>
            </a:r>
            <a:endParaRPr lang="en-US" sz="2200" dirty="0">
              <a:solidFill>
                <a:schemeClr val="accent3">
                  <a:lumMod val="25000"/>
                </a:schemeClr>
              </a:solidFill>
              <a:latin typeface="+mn-lt"/>
            </a:endParaRPr>
          </a:p>
          <a:p>
            <a:pPr lvl="1"/>
            <a:endParaRPr lang="en-US" sz="1800" dirty="0">
              <a:solidFill>
                <a:schemeClr val="accent3">
                  <a:lumMod val="25000"/>
                </a:schemeClr>
              </a:solidFill>
              <a:latin typeface="+mn-lt"/>
            </a:endParaRPr>
          </a:p>
          <a:p>
            <a:pPr marL="457200" lvl="1" indent="0">
              <a:buNone/>
            </a:pPr>
            <a:endParaRPr lang="en-US" sz="1800" dirty="0">
              <a:solidFill>
                <a:schemeClr val="accent3">
                  <a:lumMod val="25000"/>
                </a:schemeClr>
              </a:solidFill>
              <a:latin typeface="+mn-lt"/>
            </a:endParaRPr>
          </a:p>
        </p:txBody>
      </p:sp>
      <p:sp>
        <p:nvSpPr>
          <p:cNvPr id="10" name="Slide Number Placeholder 3"/>
          <p:cNvSpPr>
            <a:spLocks noGrp="1"/>
          </p:cNvSpPr>
          <p:nvPr>
            <p:custDataLst>
              <p:tags r:id="rId2"/>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sp>
        <p:nvSpPr>
          <p:cNvPr id="12" name="标题 11"/>
          <p:cNvSpPr>
            <a:spLocks noGrp="1"/>
          </p:cNvSpPr>
          <p:nvPr>
            <p:ph type="title"/>
            <p:custDataLst>
              <p:tags r:id="rId3"/>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Results</a:t>
            </a:r>
            <a:endParaRPr>
              <a:sym typeface="+mn-ea"/>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495425" y="2731725"/>
            <a:ext cx="8128000" cy="1568450"/>
          </a:xfrm>
          <a:prstGeom prst="rect">
            <a:avLst/>
          </a:prstGeom>
        </p:spPr>
        <p:txBody>
          <a:bodyPr>
            <a:spAutoFit/>
            <a:extLst>
              <a:ext uri="{4A0BC546-FE56-4ADE-93B0-CB8AF2F6F144}">
                <wpsdc:textFrameExt xmlns:wpsdc="http://www.wps.cn/officeDocument/2022/drawingmlCustomData" type="title"/>
              </a:ext>
            </a:extLst>
          </a:bodyPr>
          <a:p>
            <a:pPr algn="l"/>
            <a:r>
              <a:rPr lang="en-US" altLang="zh-CN"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insights drawn from EDA</a:t>
            </a:r>
            <a:endParaRPr lang="en-US" altLang="zh-CN"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pic>
        <p:nvPicPr>
          <p:cNvPr id="6" name="Picture 5"/>
          <p:cNvPicPr>
            <a:picLocks noChangeAspect="1"/>
          </p:cNvPicPr>
          <p:nvPr>
            <p:custDataLst>
              <p:tags r:id="rId2"/>
            </p:custDataLst>
          </p:nvPr>
        </p:nvPicPr>
        <p:blipFill>
          <a:blip r:embed="rId3"/>
          <a:stretch>
            <a:fillRect/>
          </a:stretch>
        </p:blipFill>
        <p:spPr>
          <a:xfrm>
            <a:off x="1205802" y="2954215"/>
            <a:ext cx="9676563" cy="2504423"/>
          </a:xfrm>
          <a:prstGeom prst="rect">
            <a:avLst/>
          </a:prstGeom>
        </p:spPr>
      </p:pic>
      <p:sp>
        <p:nvSpPr>
          <p:cNvPr id="12" name="Content Placeholder 2"/>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solidFill>
              </a:rPr>
              <a:t>From the plot, we found that the larger the flight amount at a launch site, the greater the success rate at a launch site.</a:t>
            </a:r>
            <a:endParaRPr lang="en-US" sz="2200" dirty="0">
              <a:solidFill>
                <a:schemeClr val="tx1"/>
              </a:solidFill>
            </a:endParaRPr>
          </a:p>
          <a:p>
            <a:pPr>
              <a:lnSpc>
                <a:spcPct val="100000"/>
              </a:lnSpc>
              <a:spcBef>
                <a:spcPts val="1400"/>
              </a:spcBef>
            </a:pPr>
            <a:endParaRPr lang="en-US" sz="2200"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Flight Number vs. Launch Site</a:t>
            </a:r>
            <a:endParaRPr>
              <a:sym typeface="+mn-ea"/>
            </a:endParaRPr>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1"/>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4"/>
          <p:cNvSpPr>
            <a:spLocks noGrp="1"/>
          </p:cNvSpPr>
          <p:nvPr>
            <p:custDataLst>
              <p:tags r:id="rId1"/>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pic>
        <p:nvPicPr>
          <p:cNvPr id="6" name="Picture 5"/>
          <p:cNvPicPr>
            <a:picLocks noChangeAspect="1"/>
          </p:cNvPicPr>
          <p:nvPr>
            <p:custDataLst>
              <p:tags r:id="rId2"/>
            </p:custDataLst>
          </p:nvPr>
        </p:nvPicPr>
        <p:blipFill>
          <a:blip r:embed="rId3"/>
          <a:stretch>
            <a:fillRect/>
          </a:stretch>
        </p:blipFill>
        <p:spPr>
          <a:xfrm>
            <a:off x="4481565" y="3179605"/>
            <a:ext cx="6872235" cy="2406755"/>
          </a:xfrm>
          <a:prstGeom prst="rect">
            <a:avLst/>
          </a:prstGeom>
        </p:spPr>
      </p:pic>
      <p:pic>
        <p:nvPicPr>
          <p:cNvPr id="10" name="Picture 9"/>
          <p:cNvPicPr>
            <a:picLocks noChangeAspect="1"/>
          </p:cNvPicPr>
          <p:nvPr>
            <p:custDataLst>
              <p:tags r:id="rId4"/>
            </p:custDataLst>
          </p:nvPr>
        </p:nvPicPr>
        <p:blipFill>
          <a:blip r:embed="rId5"/>
          <a:stretch>
            <a:fillRect/>
          </a:stretch>
        </p:blipFill>
        <p:spPr>
          <a:xfrm>
            <a:off x="4679949" y="1071405"/>
            <a:ext cx="6877050" cy="1971675"/>
          </a:xfrm>
          <a:prstGeom prst="rect">
            <a:avLst/>
          </a:prstGeom>
        </p:spPr>
      </p:pic>
      <p:sp>
        <p:nvSpPr>
          <p:cNvPr id="8" name="标题 7"/>
          <p:cNvSpPr>
            <a:spLocks noGrp="1"/>
          </p:cNvSpPr>
          <p:nvPr>
            <p:ph type="title"/>
            <p:custDataLst>
              <p:tags r:id="rId6"/>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Payload vs. Launch Site</a:t>
            </a:r>
            <a:endParaRPr>
              <a:sym typeface="+mn-ea"/>
            </a:endParaRPr>
          </a:p>
        </p:txBody>
      </p:sp>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Javanese Text" panose="02000000000000000000" charset="0"/>
              </a:rPr>
            </a:fld>
            <a:endParaRPr lang="en-US" dirty="0" smtClean="0">
              <a:solidFill>
                <a:schemeClr val="tx1"/>
              </a:solidFill>
              <a:latin typeface="Javanese Text" panose="02000000000000000000" charset="0"/>
            </a:endParaRPr>
          </a:p>
        </p:txBody>
      </p:sp>
      <p:sp>
        <p:nvSpPr>
          <p:cNvPr id="10" name="Content Placeholder 2"/>
          <p:cNvSpPr txBox="1"/>
          <p:nvPr>
            <p:custDataLst>
              <p:tags r:id="rId2"/>
            </p:custDataLst>
          </p:nvPr>
        </p:nvSpPr>
        <p:spPr>
          <a:xfrm>
            <a:off x="958697" y="2113240"/>
            <a:ext cx="5167086" cy="3320824"/>
          </a:xfrm>
          <a:prstGeom prst="rect">
            <a:avLst/>
          </a:prstGeom>
        </p:spPr>
        <p:txBody>
          <a:bodyPr wrap="square"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Introduction</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Methodology</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Results</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Conclusion</a:t>
            </a: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Appendix</a:t>
            </a:r>
            <a:endParaRPr lang="en-US" sz="2200" dirty="0">
              <a:solidFill>
                <a:schemeClr val="accent3">
                  <a:lumMod val="25000"/>
                </a:schemeClr>
              </a:solidFill>
              <a:latin typeface="+mn-lt"/>
            </a:endParaRPr>
          </a:p>
        </p:txBody>
      </p:sp>
      <p:sp>
        <p:nvSpPr>
          <p:cNvPr id="9" name="标题 8"/>
          <p:cNvSpPr>
            <a:spLocks noGrp="1"/>
          </p:cNvSpPr>
          <p:nvPr>
            <p:ph type="title"/>
            <p:custDataLst>
              <p:tags r:id="rId3"/>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Outline</a:t>
            </a:r>
            <a:endParaRPr>
              <a:sym typeface="+mn-ea"/>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custDataLst>
              <p:tags r:id="rId1"/>
            </p:custDataLst>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sp>
        <p:nvSpPr>
          <p:cNvPr id="11" name="Slide Number Placeholder 4"/>
          <p:cNvSpPr>
            <a:spLocks noGrp="1"/>
          </p:cNvSpPr>
          <p:nvPr>
            <p:custDataLst>
              <p:tags r:id="rId4"/>
            </p:custDataLst>
          </p:nvPr>
        </p:nvSpPr>
        <p:spPr>
          <a:xfrm>
            <a:off x="8805333"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sp>
        <p:nvSpPr>
          <p:cNvPr id="19" name="Content Placeholder 2"/>
          <p:cNvSpPr>
            <a:spLocks noGrp="1"/>
          </p:cNvSpPr>
          <p:nvPr>
            <p:custDataLst>
              <p:tags r:id="rId5"/>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spcBef>
                <a:spcPts val="1400"/>
              </a:spcBef>
            </a:pPr>
            <a:r>
              <a:rPr lang="en-US" sz="2200" dirty="0">
                <a:solidFill>
                  <a:schemeClr val="tx1"/>
                </a:solidFill>
              </a:rPr>
              <a:t>From the plot, we can see that ES-L1, GEO, HEO, SSO, VLEO had the most success rate.</a:t>
            </a:r>
            <a:endParaRPr lang="en-US" sz="2200" dirty="0">
              <a:solidFill>
                <a:schemeClr val="tx1"/>
              </a:solidFill>
            </a:endParaRPr>
          </a:p>
          <a:p>
            <a:pPr>
              <a:spcBef>
                <a:spcPts val="1400"/>
              </a:spcBef>
            </a:pPr>
            <a:endParaRPr lang="en-US" sz="2200" dirty="0">
              <a:solidFill>
                <a:schemeClr val="tx1"/>
              </a:solidFill>
            </a:endParaRPr>
          </a:p>
        </p:txBody>
      </p:sp>
      <p:sp>
        <p:nvSpPr>
          <p:cNvPr id="15" name="标题 14"/>
          <p:cNvSpPr>
            <a:spLocks noGrp="1"/>
          </p:cNvSpPr>
          <p:nvPr>
            <p:ph type="title"/>
            <p:custDataLst>
              <p:tags r:id="rId6"/>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Success Rate vs. Orbit Type</a:t>
            </a:r>
            <a:endParaRPr>
              <a:sym typeface="+mn-ea"/>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pic>
        <p:nvPicPr>
          <p:cNvPr id="6" name="Picture 5"/>
          <p:cNvPicPr>
            <a:picLocks noChangeAspect="1"/>
          </p:cNvPicPr>
          <p:nvPr>
            <p:custDataLst>
              <p:tags r:id="rId2"/>
            </p:custDataLst>
          </p:nvPr>
        </p:nvPicPr>
        <p:blipFill>
          <a:blip r:embed="rId3"/>
          <a:stretch>
            <a:fillRect/>
          </a:stretch>
        </p:blipFill>
        <p:spPr>
          <a:xfrm>
            <a:off x="1342767" y="3529484"/>
            <a:ext cx="8263457" cy="2105025"/>
          </a:xfrm>
          <a:prstGeom prst="rect">
            <a:avLst/>
          </a:prstGeom>
        </p:spPr>
      </p:pic>
      <p:sp>
        <p:nvSpPr>
          <p:cNvPr id="12" name="Content Placeholder 2"/>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solidFill>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tx1"/>
              </a:solidFill>
            </a:endParaRPr>
          </a:p>
          <a:p>
            <a:pPr>
              <a:lnSpc>
                <a:spcPct val="100000"/>
              </a:lnSpc>
              <a:spcBef>
                <a:spcPts val="1400"/>
              </a:spcBef>
            </a:pPr>
            <a:endParaRPr lang="en-US" sz="2200" dirty="0">
              <a:solidFill>
                <a:schemeClr val="tx1"/>
              </a:solidFill>
            </a:endParaRPr>
          </a:p>
          <a:p>
            <a:pPr marL="0" indent="0">
              <a:lnSpc>
                <a:spcPct val="100000"/>
              </a:lnSpc>
              <a:spcBef>
                <a:spcPts val="1400"/>
              </a:spcBef>
              <a:buNone/>
            </a:pPr>
            <a:endParaRPr lang="en-US" sz="2200"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Flight Number vs. Orbit Type</a:t>
            </a:r>
            <a:endParaRPr>
              <a:sym typeface="+mn-ea"/>
            </a:endParaRPr>
          </a:p>
        </p:txBody>
      </p:sp>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custDataLst>
              <p:tags r:id="rId1"/>
            </p:custDataLst>
          </p:nvPr>
        </p:nvSpPr>
        <p:spPr>
          <a:xfrm>
            <a:off x="8805333"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pic>
        <p:nvPicPr>
          <p:cNvPr id="15" name="Picture 14"/>
          <p:cNvPicPr>
            <a:picLocks noChangeAspect="1"/>
          </p:cNvPicPr>
          <p:nvPr>
            <p:custDataLst>
              <p:tags r:id="rId2"/>
            </p:custDataLst>
          </p:nvPr>
        </p:nvPicPr>
        <p:blipFill>
          <a:blip r:embed="rId3"/>
          <a:stretch>
            <a:fillRect/>
          </a:stretch>
        </p:blipFill>
        <p:spPr>
          <a:xfrm>
            <a:off x="4712822" y="1935308"/>
            <a:ext cx="6303910" cy="3602565"/>
          </a:xfrm>
          <a:prstGeom prst="rect">
            <a:avLst/>
          </a:prstGeom>
        </p:spPr>
      </p:pic>
      <p:sp>
        <p:nvSpPr>
          <p:cNvPr id="19" name="Content Placeholder 2"/>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spcBef>
                <a:spcPts val="1400"/>
              </a:spcBef>
            </a:pPr>
            <a:r>
              <a:rPr lang="en-US" sz="2200" dirty="0">
                <a:solidFill>
                  <a:schemeClr val="tx1"/>
                </a:solidFill>
              </a:rPr>
              <a:t>From the plot, we can observe that success rate since 2013 kept on increasing till 2020.</a:t>
            </a:r>
            <a:endParaRPr lang="en-US" sz="2200" dirty="0">
              <a:solidFill>
                <a:schemeClr val="tx1"/>
              </a:solidFill>
            </a:endParaRPr>
          </a:p>
          <a:p>
            <a:pPr>
              <a:spcBef>
                <a:spcPts val="1400"/>
              </a:spcBef>
            </a:pPr>
            <a:endParaRPr lang="en-US" sz="2200"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Launch Success Yearly Trend</a:t>
            </a:r>
            <a:endParaRPr>
              <a:sym typeface="+mn-ea"/>
            </a:endParaRPr>
          </a:p>
        </p:txBody>
      </p:sp>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sp>
        <p:nvSpPr>
          <p:cNvPr id="3" name="Content Placeholder 2"/>
          <p:cNvSpPr>
            <a:spLocks noGrp="1"/>
          </p:cNvSpPr>
          <p:nvPr>
            <p:ph type="body" sz="half" idx="4294967295"/>
            <p:custDataLst>
              <p:tags r:id="rId2"/>
            </p:custDataLst>
          </p:nvPr>
        </p:nvSpPr>
        <p:spPr>
          <a:xfrm>
            <a:off x="1504315" y="2057400"/>
            <a:ext cx="10687685"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n-lt"/>
              </a:rPr>
              <a:t>We can observe that with heavy payloads, the successful landing are more for PO, LEO and ISS orbits.</a:t>
            </a: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p:txBody>
      </p:sp>
      <p:sp>
        <p:nvSpPr>
          <p:cNvPr id="4" name="Title 1"/>
          <p:cNvSpPr txBox="1"/>
          <p:nvPr>
            <p:custDataLst>
              <p:tags r:id="rId3"/>
            </p:custDataLst>
          </p:nvPr>
        </p:nvSpPr>
        <p:spPr>
          <a:xfrm>
            <a:off x="770011" y="538650"/>
            <a:ext cx="10515600" cy="549049"/>
          </a:xfrm>
          <a:prstGeom prst="rect">
            <a:avLst/>
          </a:prstGeom>
        </p:spPr>
        <p:txBody>
          <a:bodyPr vert="horz" wrap="square"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Payload vs. Orbit Type</a:t>
            </a:r>
            <a:endParaRPr lang="en-US" dirty="0">
              <a:solidFill>
                <a:schemeClr val="tx1"/>
              </a:solidFill>
              <a:latin typeface="+mn-lt"/>
              <a:ea typeface="+mn-ea"/>
            </a:endParaRPr>
          </a:p>
        </p:txBody>
      </p:sp>
      <p:pic>
        <p:nvPicPr>
          <p:cNvPr id="6" name="Picture 5"/>
          <p:cNvPicPr>
            <a:picLocks noChangeAspect="1"/>
          </p:cNvPicPr>
          <p:nvPr>
            <p:custDataLst>
              <p:tags r:id="rId4"/>
            </p:custDataLst>
          </p:nvPr>
        </p:nvPicPr>
        <p:blipFill>
          <a:blip r:embed="rId5"/>
          <a:stretch>
            <a:fillRect/>
          </a:stretch>
        </p:blipFill>
        <p:spPr>
          <a:xfrm>
            <a:off x="1146614" y="3429000"/>
            <a:ext cx="9082607" cy="2095500"/>
          </a:xfrm>
          <a:prstGeom prst="rect">
            <a:avLst/>
          </a:prstGeom>
        </p:spPr>
      </p:pic>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custDataLst>
              <p:tags r:id="rId1"/>
            </p:custDataLst>
          </p:nvPr>
        </p:nvPicPr>
        <p:blipFill>
          <a:blip r:embed="rId2"/>
          <a:stretch>
            <a:fillRect/>
          </a:stretch>
        </p:blipFill>
        <p:spPr>
          <a:xfrm>
            <a:off x="5295320" y="2196715"/>
            <a:ext cx="6253212" cy="3534424"/>
          </a:xfrm>
          <a:prstGeom prst="rect">
            <a:avLst/>
          </a:prstGeom>
        </p:spPr>
      </p:pic>
      <p:sp>
        <p:nvSpPr>
          <p:cNvPr id="10" name="Slide Number Placeholder 4"/>
          <p:cNvSpPr>
            <a:spLocks noGrp="1"/>
          </p:cNvSpPr>
          <p:nvPr>
            <p:custDataLst>
              <p:tags r:id="rId3"/>
            </p:custDataLst>
          </p:nvPr>
        </p:nvSpPr>
        <p:spPr>
          <a:xfrm>
            <a:off x="8805333"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sp>
        <p:nvSpPr>
          <p:cNvPr id="12" name="Content Placeholder 2"/>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spcBef>
                <a:spcPts val="1400"/>
              </a:spcBef>
            </a:pPr>
            <a:r>
              <a:rPr lang="en-US" sz="2200" dirty="0">
                <a:solidFill>
                  <a:schemeClr val="tx1"/>
                </a:solidFill>
              </a:rPr>
              <a:t>We used the key word </a:t>
            </a:r>
            <a:r>
              <a:rPr lang="en-US" sz="2200" b="1" dirty="0">
                <a:solidFill>
                  <a:schemeClr val="tx1"/>
                </a:solidFill>
              </a:rPr>
              <a:t>DISTINCT</a:t>
            </a:r>
            <a:r>
              <a:rPr lang="en-US" sz="2200" dirty="0">
                <a:solidFill>
                  <a:schemeClr val="tx1"/>
                </a:solidFill>
              </a:rPr>
              <a:t> to show only unique launch sites from the SpaceX data.</a:t>
            </a:r>
            <a:endParaRPr lang="en-US" sz="2200" dirty="0">
              <a:solidFill>
                <a:schemeClr val="tx1"/>
              </a:solidFill>
            </a:endParaRPr>
          </a:p>
          <a:p>
            <a:pPr>
              <a:spcBef>
                <a:spcPts val="1400"/>
              </a:spcBef>
            </a:pPr>
            <a:endParaRPr lang="en-US" sz="2200"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All Launch Site Names</a:t>
            </a:r>
            <a:endParaRPr>
              <a:sym typeface="+mn-ea"/>
            </a:endParaRPr>
          </a:p>
        </p:txBody>
      </p:sp>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pic>
        <p:nvPicPr>
          <p:cNvPr id="6" name="Picture 5"/>
          <p:cNvPicPr>
            <a:picLocks noChangeAspect="1"/>
          </p:cNvPicPr>
          <p:nvPr>
            <p:custDataLst>
              <p:tags r:id="rId2"/>
            </p:custDataLst>
          </p:nvPr>
        </p:nvPicPr>
        <p:blipFill>
          <a:blip r:embed="rId3"/>
          <a:stretch>
            <a:fillRect/>
          </a:stretch>
        </p:blipFill>
        <p:spPr>
          <a:xfrm>
            <a:off x="867266" y="1626375"/>
            <a:ext cx="10028374" cy="2907149"/>
          </a:xfrm>
          <a:prstGeom prst="rect">
            <a:avLst/>
          </a:prstGeom>
        </p:spPr>
      </p:pic>
      <p:sp>
        <p:nvSpPr>
          <p:cNvPr id="12"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endParaRPr lang="en-US" sz="2200" dirty="0">
              <a:solidFill>
                <a:schemeClr val="tx1"/>
              </a:solidFill>
            </a:endParaRPr>
          </a:p>
          <a:p>
            <a:pPr>
              <a:lnSpc>
                <a:spcPct val="100000"/>
              </a:lnSpc>
              <a:spcBef>
                <a:spcPts val="1400"/>
              </a:spcBef>
            </a:pPr>
            <a:endParaRPr lang="en-US" sz="2200" dirty="0">
              <a:solidFill>
                <a:schemeClr val="tx1"/>
              </a:solidFill>
            </a:endParaRPr>
          </a:p>
          <a:p>
            <a:pPr>
              <a:lnSpc>
                <a:spcPct val="100000"/>
              </a:lnSpc>
              <a:spcBef>
                <a:spcPts val="1400"/>
              </a:spcBef>
            </a:pPr>
            <a:endParaRPr lang="en-US" sz="2200" dirty="0">
              <a:solidFill>
                <a:schemeClr val="tx1"/>
              </a:solidFill>
            </a:endParaRPr>
          </a:p>
          <a:p>
            <a:pPr>
              <a:lnSpc>
                <a:spcPct val="100000"/>
              </a:lnSpc>
              <a:spcBef>
                <a:spcPts val="1400"/>
              </a:spcBef>
            </a:pPr>
            <a:endParaRPr lang="en-US" sz="2200" dirty="0">
              <a:solidFill>
                <a:schemeClr val="tx1"/>
              </a:solidFill>
            </a:endParaRPr>
          </a:p>
          <a:p>
            <a:pPr>
              <a:lnSpc>
                <a:spcPct val="100000"/>
              </a:lnSpc>
              <a:spcBef>
                <a:spcPts val="1400"/>
              </a:spcBef>
            </a:pPr>
            <a:endParaRPr lang="en-US" sz="2200" dirty="0">
              <a:solidFill>
                <a:schemeClr val="tx1"/>
              </a:solidFill>
            </a:endParaRPr>
          </a:p>
          <a:p>
            <a:pPr>
              <a:lnSpc>
                <a:spcPct val="100000"/>
              </a:lnSpc>
              <a:spcBef>
                <a:spcPts val="1400"/>
              </a:spcBef>
            </a:pPr>
            <a:endParaRPr lang="en-US" sz="2200" dirty="0">
              <a:solidFill>
                <a:schemeClr val="tx1"/>
              </a:solidFill>
            </a:endParaRPr>
          </a:p>
          <a:p>
            <a:pPr>
              <a:lnSpc>
                <a:spcPct val="100000"/>
              </a:lnSpc>
              <a:spcBef>
                <a:spcPts val="1400"/>
              </a:spcBef>
            </a:pPr>
            <a:r>
              <a:rPr lang="en-US" sz="2200" dirty="0">
                <a:solidFill>
                  <a:schemeClr val="tx1"/>
                </a:solidFill>
              </a:rPr>
              <a:t>We used the query above to display 5 records where launch sites begin with `CCA`</a:t>
            </a:r>
            <a:endParaRPr lang="en-US" sz="2200"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Launch Site Names Begin with 'CCA'</a:t>
            </a:r>
            <a:endParaRPr>
              <a:sym typeface="+mn-ea"/>
            </a:endParaRPr>
          </a:p>
        </p:txBody>
      </p:sp>
    </p:spTree>
    <p:custDataLst>
      <p:tags r:id="rId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pic>
        <p:nvPicPr>
          <p:cNvPr id="6" name="Picture 5"/>
          <p:cNvPicPr>
            <a:picLocks noChangeAspect="1"/>
          </p:cNvPicPr>
          <p:nvPr>
            <p:custDataLst>
              <p:tags r:id="rId2"/>
            </p:custDataLst>
          </p:nvPr>
        </p:nvPicPr>
        <p:blipFill>
          <a:blip r:embed="rId3"/>
          <a:stretch>
            <a:fillRect/>
          </a:stretch>
        </p:blipFill>
        <p:spPr>
          <a:xfrm>
            <a:off x="1858945" y="2833181"/>
            <a:ext cx="7415269" cy="2942144"/>
          </a:xfrm>
          <a:prstGeom prst="rect">
            <a:avLst/>
          </a:prstGeom>
        </p:spPr>
      </p:pic>
      <p:sp>
        <p:nvSpPr>
          <p:cNvPr id="12"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solidFill>
              </a:rPr>
              <a:t>We calculated the total payload carried by boosters from NASA as 45596 using the query below</a:t>
            </a:r>
            <a:endParaRPr lang="en-US" sz="2200"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Total Payload Mass</a:t>
            </a:r>
            <a:endParaRPr>
              <a:sym typeface="+mn-ea"/>
            </a:endParaRPr>
          </a:p>
        </p:txBody>
      </p:sp>
    </p:spTree>
    <p:custDataLst>
      <p:tags r:id="rId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2"/>
          <a:stretch>
            <a:fillRect/>
          </a:stretch>
        </p:blipFill>
        <p:spPr>
          <a:xfrm>
            <a:off x="5405862" y="2217937"/>
            <a:ext cx="6019331" cy="2418879"/>
          </a:xfrm>
          <a:prstGeom prst="rect">
            <a:avLst/>
          </a:prstGeom>
          <a:effectLst/>
        </p:spPr>
      </p:pic>
      <p:sp>
        <p:nvSpPr>
          <p:cNvPr id="10" name="Slide Number Placeholder 3"/>
          <p:cNvSpPr>
            <a:spLocks noGrp="1"/>
          </p:cNvSpPr>
          <p:nvPr>
            <p:custDataLst>
              <p:tags r:id="rId3"/>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a:solidFill>
                  <a:schemeClr val="tx1"/>
                </a:solidFill>
                <a:latin typeface="+mn-lt"/>
              </a:rPr>
            </a:fld>
            <a:endParaRPr lang="en-US" sz="1200">
              <a:solidFill>
                <a:schemeClr val="tx1"/>
              </a:solidFill>
              <a:latin typeface="+mn-lt"/>
            </a:endParaRPr>
          </a:p>
        </p:txBody>
      </p:sp>
      <p:sp>
        <p:nvSpPr>
          <p:cNvPr id="14"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spcBef>
                <a:spcPts val="1400"/>
              </a:spcBef>
            </a:pPr>
            <a:r>
              <a:rPr lang="en-US" sz="2000" dirty="0">
                <a:solidFill>
                  <a:schemeClr val="tx1"/>
                </a:solidFill>
              </a:rPr>
              <a:t>We calculated the average payload mass carried by booster version F9 v1.1 as 2928.4</a:t>
            </a:r>
            <a:endParaRPr lang="en-US" sz="2000" dirty="0">
              <a:solidFill>
                <a:schemeClr val="tx1"/>
              </a:solidFill>
            </a:endParaRPr>
          </a:p>
          <a:p>
            <a:pPr>
              <a:spcBef>
                <a:spcPts val="1400"/>
              </a:spcBef>
            </a:pPr>
            <a:endParaRPr lang="en-US" sz="2000" dirty="0">
              <a:solidFill>
                <a:schemeClr val="tx1"/>
              </a:solidFill>
            </a:endParaRPr>
          </a:p>
        </p:txBody>
      </p:sp>
      <p:sp>
        <p:nvSpPr>
          <p:cNvPr id="12" name="标题 11"/>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Average Payload Mass by F9 v1.1</a:t>
            </a:r>
            <a:endParaRPr>
              <a:sym typeface="+mn-ea"/>
            </a:endParaRPr>
          </a:p>
        </p:txBody>
      </p:sp>
    </p:spTree>
    <p:custDataLst>
      <p:tags r:id="rId6"/>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custDataLst>
              <p:tags r:id="rId1"/>
            </p:custDataLst>
          </p:nvPr>
        </p:nvPicPr>
        <p:blipFill>
          <a:blip r:embed="rId2"/>
          <a:stretch>
            <a:fillRect/>
          </a:stretch>
        </p:blipFill>
        <p:spPr>
          <a:xfrm>
            <a:off x="5295320" y="2716765"/>
            <a:ext cx="6253212" cy="2494323"/>
          </a:xfrm>
          <a:prstGeom prst="rect">
            <a:avLst/>
          </a:prstGeom>
        </p:spPr>
      </p:pic>
      <p:sp>
        <p:nvSpPr>
          <p:cNvPr id="10" name="Slide Number Placeholder 3"/>
          <p:cNvSpPr>
            <a:spLocks noGrp="1"/>
          </p:cNvSpPr>
          <p:nvPr>
            <p:custDataLst>
              <p:tags r:id="rId3"/>
            </p:custDataLst>
          </p:nvPr>
        </p:nvSpPr>
        <p:spPr>
          <a:xfrm>
            <a:off x="8805333"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sp>
        <p:nvSpPr>
          <p:cNvPr id="16"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spcBef>
                <a:spcPts val="1400"/>
              </a:spcBef>
            </a:pPr>
            <a:r>
              <a:rPr lang="en-US" sz="1800" dirty="0">
                <a:solidFill>
                  <a:schemeClr val="tx1"/>
                </a:solidFill>
              </a:rPr>
              <a:t>We observed that the dates of the first successful landing outcome on ground pad was 22</a:t>
            </a:r>
            <a:r>
              <a:rPr lang="en-US" sz="1800" baseline="30000" dirty="0">
                <a:solidFill>
                  <a:schemeClr val="tx1"/>
                </a:solidFill>
              </a:rPr>
              <a:t>nd</a:t>
            </a:r>
            <a:r>
              <a:rPr lang="en-US" sz="1800" dirty="0">
                <a:solidFill>
                  <a:schemeClr val="tx1"/>
                </a:solidFill>
              </a:rPr>
              <a:t> December 2015</a:t>
            </a:r>
            <a:endParaRPr lang="en-US" sz="1800" dirty="0">
              <a:solidFill>
                <a:schemeClr val="tx1"/>
              </a:solidFill>
            </a:endParaRPr>
          </a:p>
        </p:txBody>
      </p:sp>
      <p:sp>
        <p:nvSpPr>
          <p:cNvPr id="12" name="标题 11"/>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First Successful Ground Landing Date</a:t>
            </a:r>
            <a:endParaRPr>
              <a:sym typeface="+mn-ea"/>
            </a:endParaRPr>
          </a:p>
        </p:txBody>
      </p:sp>
    </p:spTree>
    <p:custDataLst>
      <p:tags r:id="rId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custDataLst>
              <p:tags r:id="rId1"/>
            </p:custDataLst>
          </p:nvPr>
        </p:nvSpPr>
        <p:spPr>
          <a:xfrm>
            <a:off x="643467" y="321734"/>
            <a:ext cx="10905066" cy="1135737"/>
          </a:xfrm>
          <a:prstGeom prst="rect">
            <a:avLst/>
          </a:prstGeom>
        </p:spPr>
        <p:txBody>
          <a:bodyPr vert="horz" wrap="square" lIns="91440" tIns="45720" rIns="91440" bIns="45720" rtlCol="0" anchor="ctr">
            <a:normAutofit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n-lt"/>
                <a:ea typeface="+mj-ea"/>
                <a:cs typeface="+mj-cs"/>
              </a:rPr>
              <a:t>Successful Drone Ship Landing with Payload between 4000 and 6000</a:t>
            </a:r>
            <a:endParaRPr lang="en-US" sz="3600" kern="1200" dirty="0">
              <a:solidFill>
                <a:schemeClr val="tx1"/>
              </a:solidFill>
              <a:latin typeface="+mn-lt"/>
              <a:ea typeface="+mj-ea"/>
              <a:cs typeface="+mj-cs"/>
            </a:endParaRPr>
          </a:p>
        </p:txBody>
      </p:sp>
      <p:pic>
        <p:nvPicPr>
          <p:cNvPr id="3" name="Picture 2"/>
          <p:cNvPicPr>
            <a:picLocks noChangeAspect="1"/>
          </p:cNvPicPr>
          <p:nvPr>
            <p:custDataLst>
              <p:tags r:id="rId2"/>
            </p:custDataLst>
          </p:nvPr>
        </p:nvPicPr>
        <p:blipFill>
          <a:blip r:embed="rId3"/>
          <a:stretch>
            <a:fillRect/>
          </a:stretch>
        </p:blipFill>
        <p:spPr>
          <a:xfrm>
            <a:off x="643467" y="1782981"/>
            <a:ext cx="6253214" cy="4284116"/>
          </a:xfrm>
          <a:prstGeom prst="rect">
            <a:avLst/>
          </a:prstGeom>
        </p:spPr>
      </p:pic>
      <p:sp>
        <p:nvSpPr>
          <p:cNvPr id="5" name="Content Placeholder 4"/>
          <p:cNvSpPr>
            <a:spLocks noGrp="1"/>
          </p:cNvSpPr>
          <p:nvPr>
            <p:ph idx="4294967295"/>
            <p:custDataLst>
              <p:tags r:id="rId4"/>
            </p:custDataLst>
          </p:nvPr>
        </p:nvSpPr>
        <p:spPr>
          <a:xfrm>
            <a:off x="8187055" y="1783080"/>
            <a:ext cx="4004945" cy="4394200"/>
          </a:xfrm>
          <a:prstGeom prst="rect">
            <a:avLst/>
          </a:prstGeom>
        </p:spPr>
        <p:txBody>
          <a:bodyPr vert="horz" lIns="91440" tIns="45720" rIns="91440" bIns="45720" rtlCol="0">
            <a:normAutofit/>
          </a:bodyPr>
          <a:lstStyle/>
          <a:p>
            <a:pPr>
              <a:spcBef>
                <a:spcPts val="1400"/>
              </a:spcBef>
            </a:pPr>
            <a:r>
              <a:rPr lang="en-US" sz="2000" dirty="0">
                <a:latin typeface="+mn-lt"/>
              </a:rPr>
              <a:t>We used the </a:t>
            </a:r>
            <a:r>
              <a:rPr lang="en-US" sz="2000" b="1" dirty="0">
                <a:latin typeface="+mn-lt"/>
              </a:rPr>
              <a:t>WHERE</a:t>
            </a:r>
            <a:r>
              <a:rPr lang="en-US" sz="2000" dirty="0">
                <a:latin typeface="+mn-lt"/>
              </a:rPr>
              <a:t> clause to filter for boosters which have successfully landed on drone ship and applied the </a:t>
            </a:r>
            <a:r>
              <a:rPr lang="en-US" sz="2000" b="1" dirty="0">
                <a:latin typeface="+mn-lt"/>
              </a:rPr>
              <a:t>AND</a:t>
            </a:r>
            <a:r>
              <a:rPr lang="en-US" sz="2000" dirty="0">
                <a:latin typeface="+mn-lt"/>
              </a:rPr>
              <a:t> condition to determine successful landing with payload mass greater than 4000 but less than 6000</a:t>
            </a:r>
            <a:endParaRPr lang="en-US" sz="2000" dirty="0">
              <a:latin typeface="+mn-lt"/>
            </a:endParaRPr>
          </a:p>
          <a:p>
            <a:pPr>
              <a:spcBef>
                <a:spcPts val="1400"/>
              </a:spcBef>
            </a:pPr>
            <a:endParaRPr lang="en-US" sz="2000" dirty="0">
              <a:latin typeface="+mn-lt"/>
            </a:endParaRPr>
          </a:p>
        </p:txBody>
      </p:sp>
      <p:sp>
        <p:nvSpPr>
          <p:cNvPr id="6" name="Slide Number Placeholder 3"/>
          <p:cNvSpPr>
            <a:spLocks noGrp="1"/>
          </p:cNvSpPr>
          <p:nvPr>
            <p:custDataLst>
              <p:tags r:id="rId5"/>
            </p:custDataLst>
          </p:nvPr>
        </p:nvSpPr>
        <p:spPr>
          <a:xfrm>
            <a:off x="8805332"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6"/>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custDataLst>
              <p:tags r:id="rId1"/>
            </p:custDataLst>
          </p:nvPr>
        </p:nvSpPr>
        <p:spPr>
          <a:xfrm>
            <a:off x="8714772" y="6332572"/>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mtClean="0">
                <a:solidFill>
                  <a:schemeClr val="tx1"/>
                </a:solidFill>
                <a:latin typeface="Javanese Text" panose="02000000000000000000" charset="0"/>
              </a:rPr>
            </a:fld>
            <a:endParaRPr lang="en-US" dirty="0" smtClean="0">
              <a:solidFill>
                <a:schemeClr val="tx1"/>
              </a:solidFill>
              <a:latin typeface="Javanese Text" panose="02000000000000000000" charset="0"/>
            </a:endParaRPr>
          </a:p>
        </p:txBody>
      </p:sp>
      <p:sp>
        <p:nvSpPr>
          <p:cNvPr id="10" name="Content Placeholder 2"/>
          <p:cNvSpPr txBox="1"/>
          <p:nvPr>
            <p:custDataLst>
              <p:tags r:id="rId2"/>
            </p:custDataLst>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Summary of methodologies</a:t>
            </a:r>
            <a:endParaRPr lang="en-US" sz="22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Data Collection through API</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Data Collection with Web Scraping</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Data Wrangling</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Exploratory Data Analysis with SQL</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Exploratory Data Analysis with Data Visualization</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Interactive Visual Analytics with Folium</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Machine Learning Prediction</a:t>
            </a:r>
            <a:endParaRPr lang="en-US" sz="1800" dirty="0">
              <a:solidFill>
                <a:schemeClr val="accent3">
                  <a:lumMod val="25000"/>
                </a:schemeClr>
              </a:solidFill>
              <a:latin typeface="+mn-lt"/>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mn-lt"/>
              </a:rPr>
              <a:t>Summary of all results</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Exploratory Data Analysis result</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Interactive analytics in screenshots</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Predictive Analytics result</a:t>
            </a:r>
            <a:endParaRPr lang="en-US" sz="1800" dirty="0">
              <a:solidFill>
                <a:schemeClr val="accent3">
                  <a:lumMod val="25000"/>
                </a:schemeClr>
              </a:solidFill>
              <a:latin typeface="+mn-lt"/>
            </a:endParaRPr>
          </a:p>
          <a:p>
            <a:pPr>
              <a:lnSpc>
                <a:spcPct val="100000"/>
              </a:lnSpc>
              <a:spcBef>
                <a:spcPts val="1400"/>
              </a:spcBef>
            </a:pPr>
            <a:endParaRPr lang="en-US" sz="1800" dirty="0">
              <a:solidFill>
                <a:schemeClr val="accent3">
                  <a:lumMod val="25000"/>
                </a:schemeClr>
              </a:solidFill>
              <a:latin typeface="+mn-lt"/>
            </a:endParaRPr>
          </a:p>
        </p:txBody>
      </p:sp>
      <p:sp>
        <p:nvSpPr>
          <p:cNvPr id="11" name="标题 10"/>
          <p:cNvSpPr>
            <a:spLocks noGrp="1"/>
          </p:cNvSpPr>
          <p:nvPr>
            <p:ph type="title"/>
            <p:custDataLst>
              <p:tags r:id="rId3"/>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Executive Summary</a:t>
            </a:r>
            <a:endParaRPr>
              <a:sym typeface="+mn-ea"/>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Slide Number Placeholder 3"/>
          <p:cNvSpPr>
            <a:spLocks noGrp="1"/>
          </p:cNvSpPr>
          <p:nvPr>
            <p:custDataLst>
              <p:tags r:id="rId1"/>
            </p:custDataLst>
          </p:nvPr>
        </p:nvSpPr>
        <p:spPr>
          <a:xfrm>
            <a:off x="8805332"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custDataLst>
              <p:tags r:id="rId2"/>
            </p:custDataLst>
          </p:nvPr>
        </p:nvPicPr>
        <p:blipFill>
          <a:blip r:embed="rId3"/>
          <a:stretch>
            <a:fillRect/>
          </a:stretch>
        </p:blipFill>
        <p:spPr>
          <a:xfrm>
            <a:off x="643466" y="1457471"/>
            <a:ext cx="5108891" cy="4633362"/>
          </a:xfrm>
          <a:prstGeom prst="rect">
            <a:avLst/>
          </a:prstGeom>
        </p:spPr>
      </p:pic>
      <p:sp>
        <p:nvSpPr>
          <p:cNvPr id="12"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spcBef>
                <a:spcPts val="1400"/>
              </a:spcBef>
            </a:pPr>
            <a:r>
              <a:rPr lang="en-US" sz="2000" dirty="0">
                <a:solidFill>
                  <a:schemeClr val="tx1"/>
                </a:solidFill>
              </a:rPr>
              <a:t>We used wildcard like ‘%’ to filter for </a:t>
            </a:r>
            <a:r>
              <a:rPr lang="en-US" sz="2000" b="1" dirty="0">
                <a:solidFill>
                  <a:schemeClr val="tx1"/>
                </a:solidFill>
              </a:rPr>
              <a:t>WHERE</a:t>
            </a:r>
            <a:r>
              <a:rPr lang="en-US" sz="2000" dirty="0">
                <a:solidFill>
                  <a:schemeClr val="tx1"/>
                </a:solidFill>
              </a:rPr>
              <a:t> </a:t>
            </a:r>
            <a:r>
              <a:rPr lang="en-US" sz="2000" dirty="0" err="1">
                <a:solidFill>
                  <a:schemeClr val="tx1"/>
                </a:solidFill>
              </a:rPr>
              <a:t>MissionOutcome</a:t>
            </a:r>
            <a:r>
              <a:rPr lang="en-US" sz="2000" dirty="0">
                <a:solidFill>
                  <a:schemeClr val="tx1"/>
                </a:solidFill>
              </a:rPr>
              <a:t> was a success or a failure. </a:t>
            </a:r>
            <a:endParaRPr lang="en-US" sz="2000" dirty="0">
              <a:solidFill>
                <a:schemeClr val="tx1"/>
              </a:solidFill>
            </a:endParaRPr>
          </a:p>
          <a:p>
            <a:pPr>
              <a:spcBef>
                <a:spcPts val="1400"/>
              </a:spcBef>
            </a:pPr>
            <a:endParaRPr lang="en-US" sz="2000"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fontScale="90000"/>
          </a:bodyPr>
          <a:lstStyle/>
          <a:p>
            <a:pPr lvl="0" algn="l">
              <a:buClrTx/>
              <a:buSzTx/>
              <a:buFontTx/>
            </a:pPr>
            <a:r>
              <a:rPr>
                <a:sym typeface="+mn-ea"/>
              </a:rPr>
              <a:t>Total Number of Successful and Failure Mission Outcomes</a:t>
            </a:r>
            <a:endParaRPr>
              <a:sym typeface="+mn-ea"/>
            </a:endParaRPr>
          </a:p>
        </p:txBody>
      </p:sp>
    </p:spTree>
    <p:custDataLst>
      <p:tags r:id="rId6"/>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p:cNvPicPr>
            <a:picLocks noChangeAspect="1"/>
          </p:cNvPicPr>
          <p:nvPr>
            <p:custDataLst>
              <p:tags r:id="rId1"/>
            </p:custDataLst>
          </p:nvPr>
        </p:nvPicPr>
        <p:blipFill>
          <a:blip r:embed="rId2"/>
          <a:stretch>
            <a:fillRect/>
          </a:stretch>
        </p:blipFill>
        <p:spPr>
          <a:xfrm>
            <a:off x="5445457" y="963426"/>
            <a:ext cx="6155141" cy="4954888"/>
          </a:xfrm>
          <a:prstGeom prst="rect">
            <a:avLst/>
          </a:prstGeom>
        </p:spPr>
      </p:pic>
      <p:sp>
        <p:nvSpPr>
          <p:cNvPr id="10" name="Slide Number Placeholder 3"/>
          <p:cNvSpPr>
            <a:spLocks noGrp="1"/>
          </p:cNvSpPr>
          <p:nvPr>
            <p:custDataLst>
              <p:tags r:id="rId3"/>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000">
                <a:solidFill>
                  <a:schemeClr val="tx1">
                    <a:lumMod val="50000"/>
                  </a:schemeClr>
                </a:solidFill>
                <a:latin typeface="+mn-lt"/>
              </a:rPr>
            </a:fld>
            <a:endParaRPr lang="en-US" sz="1000">
              <a:solidFill>
                <a:schemeClr val="tx1">
                  <a:lumMod val="50000"/>
                </a:schemeClr>
              </a:solidFill>
              <a:latin typeface="+mn-lt"/>
            </a:endParaRPr>
          </a:p>
        </p:txBody>
      </p:sp>
      <p:sp>
        <p:nvSpPr>
          <p:cNvPr id="14"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spcBef>
                <a:spcPts val="1400"/>
              </a:spcBef>
            </a:pPr>
            <a:r>
              <a:rPr lang="en-US" sz="1700" dirty="0">
                <a:solidFill>
                  <a:schemeClr val="tx1"/>
                </a:solidFill>
              </a:rPr>
              <a:t>We determined the booster that have carried the maximum payload using a subquery in the </a:t>
            </a:r>
            <a:r>
              <a:rPr lang="en-US" sz="1700" b="1" dirty="0">
                <a:solidFill>
                  <a:schemeClr val="tx1"/>
                </a:solidFill>
              </a:rPr>
              <a:t>WHERE</a:t>
            </a:r>
            <a:r>
              <a:rPr lang="en-US" sz="1700" dirty="0">
                <a:solidFill>
                  <a:schemeClr val="tx1"/>
                </a:solidFill>
              </a:rPr>
              <a:t> clause and the </a:t>
            </a:r>
            <a:r>
              <a:rPr lang="en-US" sz="1700" b="1" dirty="0">
                <a:solidFill>
                  <a:schemeClr val="tx1"/>
                </a:solidFill>
              </a:rPr>
              <a:t>MAX() </a:t>
            </a:r>
            <a:r>
              <a:rPr lang="en-US" sz="1700" dirty="0">
                <a:solidFill>
                  <a:schemeClr val="tx1"/>
                </a:solidFill>
              </a:rPr>
              <a:t>function.</a:t>
            </a:r>
            <a:endParaRPr lang="en-US" sz="1700" dirty="0">
              <a:solidFill>
                <a:schemeClr val="tx1"/>
              </a:solidFill>
            </a:endParaRPr>
          </a:p>
        </p:txBody>
      </p:sp>
      <p:sp>
        <p:nvSpPr>
          <p:cNvPr id="12" name="标题 11"/>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Boosters Carried Maximum Payload</a:t>
            </a:r>
            <a:endParaRPr>
              <a:sym typeface="+mn-ea"/>
            </a:endParaRPr>
          </a:p>
        </p:txBody>
      </p:sp>
    </p:spTree>
    <p:custDataLst>
      <p:tags r:id="rId6"/>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dirty="0" smtClean="0">
              <a:solidFill>
                <a:schemeClr val="tx1"/>
              </a:solidFill>
              <a:latin typeface="+mn-lt"/>
            </a:endParaRPr>
          </a:p>
        </p:txBody>
      </p:sp>
      <p:pic>
        <p:nvPicPr>
          <p:cNvPr id="6" name="Picture 5"/>
          <p:cNvPicPr>
            <a:picLocks noChangeAspect="1"/>
          </p:cNvPicPr>
          <p:nvPr>
            <p:custDataLst>
              <p:tags r:id="rId2"/>
            </p:custDataLst>
          </p:nvPr>
        </p:nvPicPr>
        <p:blipFill>
          <a:blip r:embed="rId3"/>
          <a:stretch>
            <a:fillRect/>
          </a:stretch>
        </p:blipFill>
        <p:spPr>
          <a:xfrm>
            <a:off x="2023304" y="3075335"/>
            <a:ext cx="7239000" cy="2581275"/>
          </a:xfrm>
          <a:prstGeom prst="rect">
            <a:avLst/>
          </a:prstGeom>
        </p:spPr>
      </p:pic>
      <p:sp>
        <p:nvSpPr>
          <p:cNvPr id="12"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solidFill>
              </a:rPr>
              <a:t>We used a combinations of the </a:t>
            </a:r>
            <a:r>
              <a:rPr lang="en-US" sz="2200" b="1" dirty="0">
                <a:solidFill>
                  <a:schemeClr val="tx1"/>
                </a:solidFill>
              </a:rPr>
              <a:t>WHERE</a:t>
            </a:r>
            <a:r>
              <a:rPr lang="en-US" sz="2200" dirty="0">
                <a:solidFill>
                  <a:schemeClr val="tx1"/>
                </a:solidFill>
              </a:rPr>
              <a:t> clause, </a:t>
            </a:r>
            <a:r>
              <a:rPr lang="en-US" sz="2200" b="1" dirty="0">
                <a:solidFill>
                  <a:schemeClr val="tx1"/>
                </a:solidFill>
              </a:rPr>
              <a:t>LIKE</a:t>
            </a:r>
            <a:r>
              <a:rPr lang="en-US" sz="2200" dirty="0">
                <a:solidFill>
                  <a:schemeClr val="tx1"/>
                </a:solidFill>
              </a:rPr>
              <a:t>, </a:t>
            </a:r>
            <a:r>
              <a:rPr lang="en-US" sz="2200" b="1" dirty="0">
                <a:solidFill>
                  <a:schemeClr val="tx1"/>
                </a:solidFill>
              </a:rPr>
              <a:t>AND</a:t>
            </a:r>
            <a:r>
              <a:rPr lang="en-US" sz="2200" dirty="0">
                <a:solidFill>
                  <a:schemeClr val="tx1"/>
                </a:solidFill>
              </a:rPr>
              <a:t>, and </a:t>
            </a:r>
            <a:r>
              <a:rPr lang="en-US" sz="2200" b="1" dirty="0">
                <a:solidFill>
                  <a:schemeClr val="tx1"/>
                </a:solidFill>
              </a:rPr>
              <a:t>BETWEEN</a:t>
            </a:r>
            <a:r>
              <a:rPr lang="en-US" sz="2200" dirty="0">
                <a:solidFill>
                  <a:schemeClr val="tx1"/>
                </a:solidFill>
              </a:rPr>
              <a:t> conditions to filter for failed landing outcomes in drone ship, their booster versions, and launch site names for year 2015</a:t>
            </a:r>
            <a:endParaRPr lang="en-US" sz="2200" dirty="0">
              <a:solidFill>
                <a:schemeClr val="tx1"/>
              </a:solidFill>
            </a:endParaRPr>
          </a:p>
          <a:p>
            <a:pPr>
              <a:lnSpc>
                <a:spcPct val="100000"/>
              </a:lnSpc>
              <a:spcBef>
                <a:spcPts val="1400"/>
              </a:spcBef>
            </a:pPr>
            <a:endParaRPr lang="en-US" sz="2200"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2015 Launch Records</a:t>
            </a:r>
            <a:endParaRPr>
              <a:sym typeface="+mn-ea"/>
            </a:endParaRPr>
          </a:p>
        </p:txBody>
      </p:sp>
    </p:spTree>
    <p:custDataLst>
      <p:tags r:id="rId6"/>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custDataLst>
              <p:tags r:id="rId1"/>
            </p:custDataLst>
          </p:nvPr>
        </p:nvSpPr>
        <p:spPr>
          <a:xfrm>
            <a:off x="643467" y="321734"/>
            <a:ext cx="10905066" cy="1135737"/>
          </a:xfrm>
          <a:prstGeom prst="rect">
            <a:avLst/>
          </a:prstGeom>
        </p:spPr>
        <p:txBody>
          <a:bodyPr vert="horz" wrap="square" lIns="91440" tIns="45720" rIns="91440" bIns="45720" rtlCol="0" anchor="ctr">
            <a:normAutofit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n-lt"/>
                <a:ea typeface="+mj-ea"/>
                <a:cs typeface="+mj-cs"/>
              </a:rPr>
              <a:t>Rank Landing Outcomes Between 2010-06-04 and 2017-03-20</a:t>
            </a:r>
            <a:endParaRPr lang="en-US" sz="3600" kern="1200" dirty="0">
              <a:solidFill>
                <a:schemeClr val="tx1"/>
              </a:solidFill>
              <a:latin typeface="+mn-lt"/>
              <a:ea typeface="+mj-ea"/>
              <a:cs typeface="+mj-cs"/>
            </a:endParaRPr>
          </a:p>
        </p:txBody>
      </p:sp>
      <p:sp>
        <p:nvSpPr>
          <p:cNvPr id="5" name="Content Placeholder 4"/>
          <p:cNvSpPr>
            <a:spLocks noGrp="1"/>
          </p:cNvSpPr>
          <p:nvPr>
            <p:ph idx="4294967295"/>
            <p:custDataLst>
              <p:tags r:id="rId2"/>
            </p:custDataLst>
          </p:nvPr>
        </p:nvSpPr>
        <p:spPr>
          <a:xfrm>
            <a:off x="8187055" y="1783080"/>
            <a:ext cx="4004945" cy="4394200"/>
          </a:xfrm>
          <a:prstGeom prst="rect">
            <a:avLst/>
          </a:prstGeom>
        </p:spPr>
        <p:txBody>
          <a:bodyPr vert="horz" lIns="91440" tIns="45720" rIns="91440" bIns="45720" rtlCol="0">
            <a:normAutofit fontScale="70000"/>
          </a:bodyPr>
          <a:lstStyle/>
          <a:p>
            <a:pPr>
              <a:spcBef>
                <a:spcPts val="1400"/>
              </a:spcBef>
            </a:pPr>
            <a:r>
              <a:rPr lang="en-US" sz="2000" dirty="0">
                <a:latin typeface="+mn-lt"/>
              </a:rPr>
              <a:t>We selected Landing outcomes and the </a:t>
            </a:r>
            <a:r>
              <a:rPr lang="en-US" sz="2000" b="1" dirty="0">
                <a:latin typeface="+mn-lt"/>
              </a:rPr>
              <a:t>COUNT</a:t>
            </a:r>
            <a:r>
              <a:rPr lang="en-US" sz="2000" dirty="0">
                <a:latin typeface="+mn-lt"/>
              </a:rPr>
              <a:t> of landing outcomes from the data and used the </a:t>
            </a:r>
            <a:r>
              <a:rPr lang="en-US" sz="2000" b="1" dirty="0">
                <a:latin typeface="+mn-lt"/>
              </a:rPr>
              <a:t>WHERE</a:t>
            </a:r>
            <a:r>
              <a:rPr lang="en-US" sz="2000" dirty="0">
                <a:latin typeface="+mn-lt"/>
              </a:rPr>
              <a:t> clause to filter for landing outcomes </a:t>
            </a:r>
            <a:r>
              <a:rPr lang="en-US" sz="2000" b="1" dirty="0">
                <a:latin typeface="+mn-lt"/>
              </a:rPr>
              <a:t>BETWEEN</a:t>
            </a:r>
            <a:r>
              <a:rPr lang="en-US" sz="2000" dirty="0">
                <a:latin typeface="+mn-lt"/>
              </a:rPr>
              <a:t> 2010-06-04 to 2010-03-20.</a:t>
            </a:r>
            <a:endParaRPr lang="en-US" sz="2000" dirty="0">
              <a:latin typeface="+mn-lt"/>
            </a:endParaRPr>
          </a:p>
          <a:p>
            <a:pPr>
              <a:spcBef>
                <a:spcPts val="1400"/>
              </a:spcBef>
            </a:pPr>
            <a:r>
              <a:rPr lang="en-US" sz="2000" dirty="0">
                <a:latin typeface="+mn-lt"/>
              </a:rPr>
              <a:t>We applied the </a:t>
            </a:r>
            <a:r>
              <a:rPr lang="en-US" sz="2000" b="1" dirty="0">
                <a:latin typeface="+mn-lt"/>
              </a:rPr>
              <a:t>GROUP BY </a:t>
            </a:r>
            <a:r>
              <a:rPr lang="en-US" sz="2000" dirty="0">
                <a:latin typeface="+mn-lt"/>
              </a:rPr>
              <a:t>clause to group the landing outcomes and the </a:t>
            </a:r>
            <a:r>
              <a:rPr lang="en-US" sz="2000" b="1" dirty="0">
                <a:latin typeface="+mn-lt"/>
              </a:rPr>
              <a:t>ORDER BY </a:t>
            </a:r>
            <a:r>
              <a:rPr lang="en-US" sz="2000" dirty="0">
                <a:latin typeface="+mn-lt"/>
              </a:rPr>
              <a:t>clause to order the grouped landing outcome in descending order.</a:t>
            </a:r>
            <a:endParaRPr lang="en-US" sz="2000" dirty="0">
              <a:latin typeface="+mn-lt"/>
            </a:endParaRPr>
          </a:p>
          <a:p>
            <a:pPr>
              <a:spcBef>
                <a:spcPts val="1400"/>
              </a:spcBef>
            </a:pPr>
            <a:endParaRPr lang="en-US" sz="2000" dirty="0">
              <a:latin typeface="+mn-lt"/>
            </a:endParaRPr>
          </a:p>
        </p:txBody>
      </p:sp>
      <p:sp>
        <p:nvSpPr>
          <p:cNvPr id="3" name="Slide Number Placeholder 3"/>
          <p:cNvSpPr>
            <a:spLocks noGrp="1"/>
          </p:cNvSpPr>
          <p:nvPr>
            <p:custDataLst>
              <p:tags r:id="rId3"/>
            </p:custDataLst>
          </p:nvPr>
        </p:nvSpPr>
        <p:spPr>
          <a:xfrm>
            <a:off x="8805332"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custDataLst>
              <p:tags r:id="rId4"/>
            </p:custDataLst>
          </p:nvPr>
        </p:nvPicPr>
        <p:blipFill>
          <a:blip r:embed="rId5"/>
          <a:stretch>
            <a:fillRect/>
          </a:stretch>
        </p:blipFill>
        <p:spPr>
          <a:xfrm>
            <a:off x="776008" y="1589360"/>
            <a:ext cx="6124575" cy="4295775"/>
          </a:xfrm>
          <a:prstGeom prst="rect">
            <a:avLst/>
          </a:prstGeom>
        </p:spPr>
      </p:pic>
    </p:spTree>
    <p:custDataLst>
      <p:tags r:id="rId6"/>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841500" y="2314530"/>
            <a:ext cx="8128000" cy="1568450"/>
          </a:xfrm>
          <a:prstGeom prst="rect">
            <a:avLst/>
          </a:prstGeom>
        </p:spPr>
        <p:txBody>
          <a:bodyPr>
            <a:spAutoFit/>
            <a:extLst>
              <a:ext uri="{4A0BC546-FE56-4ADE-93B0-CB8AF2F6F144}">
                <wpsdc:textFrameExt xmlns:wpsdc="http://www.wps.cn/officeDocument/2022/drawingmlCustomData" type="title"/>
              </a:ext>
            </a:extLst>
          </a:bodyPr>
          <a:p>
            <a:pPr algn="l"/>
            <a:r>
              <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Launch Sites</a:t>
            </a:r>
            <a:r>
              <a:rPr lang="en-US" altLang="zh-CN"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 </a:t>
            </a:r>
            <a:r>
              <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Proximities Analysis</a:t>
            </a:r>
            <a:endPar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endParaRPr>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pic>
        <p:nvPicPr>
          <p:cNvPr id="6" name="Content Placeholder 5"/>
          <p:cNvPicPr>
            <a:picLocks noGrp="1" noChangeAspect="1"/>
          </p:cNvPicPr>
          <p:nvPr>
            <p:ph idx="4294967295"/>
            <p:custDataLst>
              <p:tags r:id="rId2"/>
            </p:custDataLst>
          </p:nvPr>
        </p:nvPicPr>
        <p:blipFill>
          <a:blip r:embed="rId3"/>
          <a:stretch>
            <a:fillRect/>
          </a:stretch>
        </p:blipFill>
        <p:spPr>
          <a:xfrm>
            <a:off x="0" y="1308735"/>
            <a:ext cx="10515600" cy="4716780"/>
          </a:xfrm>
          <a:prstGeom prst="rect">
            <a:avLst/>
          </a:prstGeom>
        </p:spPr>
      </p:pic>
      <p:sp>
        <p:nvSpPr>
          <p:cNvPr id="2" name="Title 1"/>
          <p:cNvSpPr txBox="1"/>
          <p:nvPr>
            <p:custDataLst>
              <p:tags r:id="rId4"/>
            </p:custDataLst>
          </p:nvPr>
        </p:nvSpPr>
        <p:spPr>
          <a:xfrm>
            <a:off x="770011" y="538650"/>
            <a:ext cx="10515600" cy="549049"/>
          </a:xfrm>
          <a:prstGeom prst="rect">
            <a:avLst/>
          </a:prstGeom>
        </p:spPr>
        <p:txBody>
          <a:bodyPr vert="horz" wrap="square"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All launch sites global map markers</a:t>
            </a:r>
            <a:endParaRPr lang="en-US" dirty="0">
              <a:solidFill>
                <a:schemeClr val="tx1"/>
              </a:solidFill>
              <a:latin typeface="+mn-lt"/>
              <a:ea typeface="+mn-ea"/>
            </a:endParaRPr>
          </a:p>
        </p:txBody>
      </p:sp>
    </p:spTree>
    <p:custDataLst>
      <p:tags r:id="rId5"/>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pic>
        <p:nvPicPr>
          <p:cNvPr id="4" name="Content Placeholder 3"/>
          <p:cNvPicPr>
            <a:picLocks noGrp="1" noChangeAspect="1"/>
          </p:cNvPicPr>
          <p:nvPr>
            <p:ph idx="4294967295"/>
            <p:custDataLst>
              <p:tags r:id="rId2"/>
            </p:custDataLst>
          </p:nvPr>
        </p:nvPicPr>
        <p:blipFill>
          <a:blip r:embed="rId3"/>
          <a:stretch>
            <a:fillRect/>
          </a:stretch>
        </p:blipFill>
        <p:spPr>
          <a:xfrm>
            <a:off x="1504315" y="1253490"/>
            <a:ext cx="10687685" cy="4772025"/>
          </a:xfrm>
          <a:prstGeom prst="rect">
            <a:avLst/>
          </a:prstGeom>
        </p:spPr>
      </p:pic>
      <p:sp>
        <p:nvSpPr>
          <p:cNvPr id="8" name="Title 1"/>
          <p:cNvSpPr txBox="1"/>
          <p:nvPr>
            <p:custDataLst>
              <p:tags r:id="rId4"/>
            </p:custDataLst>
          </p:nvPr>
        </p:nvSpPr>
        <p:spPr>
          <a:xfrm>
            <a:off x="770011" y="538650"/>
            <a:ext cx="10515600" cy="549049"/>
          </a:xfrm>
          <a:prstGeom prst="rect">
            <a:avLst/>
          </a:prstGeom>
        </p:spPr>
        <p:txBody>
          <a:bodyPr vert="horz" wrap="square"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Markers showing launch sites with color labels</a:t>
            </a:r>
            <a:endParaRPr lang="en-US" dirty="0">
              <a:solidFill>
                <a:schemeClr val="tx1"/>
              </a:solidFill>
              <a:latin typeface="+mn-lt"/>
              <a:ea typeface="+mn-ea"/>
            </a:endParaRPr>
          </a:p>
        </p:txBody>
      </p:sp>
    </p:spTree>
    <p:custDataLst>
      <p:tags r:id="rId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pic>
        <p:nvPicPr>
          <p:cNvPr id="4" name="Content Placeholder 3"/>
          <p:cNvPicPr>
            <a:picLocks noGrp="1" noChangeAspect="1"/>
          </p:cNvPicPr>
          <p:nvPr>
            <p:ph idx="4294967295"/>
            <p:custDataLst>
              <p:tags r:id="rId2"/>
            </p:custDataLst>
          </p:nvPr>
        </p:nvPicPr>
        <p:blipFill>
          <a:blip r:embed="rId3"/>
          <a:stretch>
            <a:fillRect/>
          </a:stretch>
        </p:blipFill>
        <p:spPr>
          <a:xfrm>
            <a:off x="0" y="1362075"/>
            <a:ext cx="10092055" cy="5065395"/>
          </a:xfrm>
          <a:prstGeom prst="rect">
            <a:avLst/>
          </a:prstGeom>
        </p:spPr>
      </p:pic>
      <p:sp>
        <p:nvSpPr>
          <p:cNvPr id="8" name="Title 1"/>
          <p:cNvSpPr txBox="1"/>
          <p:nvPr>
            <p:custDataLst>
              <p:tags r:id="rId4"/>
            </p:custDataLst>
          </p:nvPr>
        </p:nvSpPr>
        <p:spPr>
          <a:xfrm>
            <a:off x="770011" y="538650"/>
            <a:ext cx="10515600" cy="549049"/>
          </a:xfrm>
          <a:prstGeom prst="rect">
            <a:avLst/>
          </a:prstGeom>
        </p:spPr>
        <p:txBody>
          <a:bodyPr vert="horz" wrap="square"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Launch Site distance to landmarks</a:t>
            </a:r>
            <a:endParaRPr lang="en-US" dirty="0">
              <a:solidFill>
                <a:schemeClr val="tx1"/>
              </a:solidFill>
              <a:latin typeface="+mn-lt"/>
              <a:ea typeface="+mn-ea"/>
            </a:endParaRPr>
          </a:p>
        </p:txBody>
      </p:sp>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762125" y="2571705"/>
            <a:ext cx="8128000" cy="1568450"/>
          </a:xfrm>
          <a:prstGeom prst="rect">
            <a:avLst/>
          </a:prstGeom>
        </p:spPr>
        <p:txBody>
          <a:bodyPr>
            <a:spAutoFit/>
            <a:extLst>
              <a:ext uri="{4A0BC546-FE56-4ADE-93B0-CB8AF2F6F144}">
                <wpsdc:textFrameExt xmlns:wpsdc="http://www.wps.cn/officeDocument/2022/drawingmlCustomData" type="title"/>
              </a:ext>
            </a:extLst>
          </a:bodyPr>
          <a:p>
            <a:pPr algn="l"/>
            <a:r>
              <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Build a Dashboard</a:t>
            </a:r>
            <a:endPar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endParaRPr>
          </a:p>
          <a:p>
            <a:pPr algn="l"/>
            <a:r>
              <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with Plotly Dash</a:t>
            </a:r>
            <a:endPar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endParaRP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custDataLst>
              <p:tags r:id="rId1"/>
            </p:custDataLst>
          </p:nvPr>
        </p:nvPicPr>
        <p:blipFill>
          <a:blip r:embed="rId2"/>
          <a:stretch>
            <a:fillRect/>
          </a:stretch>
        </p:blipFill>
        <p:spPr>
          <a:xfrm>
            <a:off x="0" y="1454150"/>
            <a:ext cx="10688320" cy="4772025"/>
          </a:xfrm>
          <a:prstGeom prst="rect">
            <a:avLst/>
          </a:prstGeom>
        </p:spPr>
      </p:pic>
      <p:sp>
        <p:nvSpPr>
          <p:cNvPr id="5" name="Slide Number Placeholder 2"/>
          <p:cNvSpPr>
            <a:spLocks noGrp="1"/>
          </p:cNvSpPr>
          <p:nvPr>
            <p:custDataLst>
              <p:tags r:id="rId3"/>
            </p:custDataLst>
          </p:nvPr>
        </p:nvSpPr>
        <p:spPr>
          <a:xfrm>
            <a:off x="8714772" y="6226392"/>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Javanese Text" panose="02000000000000000000" charset="0"/>
              </a:rPr>
            </a:fld>
            <a:endParaRPr lang="en-US" smtClean="0">
              <a:solidFill>
                <a:schemeClr val="tx1"/>
              </a:solidFill>
              <a:latin typeface="Javanese Text" panose="02000000000000000000" charset="0"/>
            </a:endParaRPr>
          </a:p>
        </p:txBody>
      </p:sp>
      <p:sp>
        <p:nvSpPr>
          <p:cNvPr id="8" name="Title 1"/>
          <p:cNvSpPr txBox="1"/>
          <p:nvPr>
            <p:custDataLst>
              <p:tags r:id="rId4"/>
            </p:custDataLst>
          </p:nvPr>
        </p:nvSpPr>
        <p:spPr>
          <a:xfrm>
            <a:off x="770011" y="459822"/>
            <a:ext cx="10515600" cy="549049"/>
          </a:xfrm>
          <a:prstGeom prst="rect">
            <a:avLst/>
          </a:prstGeom>
        </p:spPr>
        <p:txBody>
          <a:bodyPr vert="horz" wrap="square" lIns="91440" tIns="45720" rIns="91440" bIns="45720" rtlCol="0" anchor="ctr">
            <a:normAutofit fontScale="5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Pie chart showing the success percentage achieved by each launch site</a:t>
            </a:r>
            <a:endParaRPr lang="en-US" dirty="0">
              <a:solidFill>
                <a:schemeClr val="tx1"/>
              </a:solidFill>
              <a:latin typeface="+mn-lt"/>
              <a:ea typeface="+mn-ea"/>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mtClean="0">
                <a:solidFill>
                  <a:schemeClr val="tx1"/>
                </a:solidFill>
                <a:latin typeface="Javanese Text" panose="02000000000000000000" charset="0"/>
              </a:rPr>
            </a:fld>
            <a:endParaRPr lang="en-US" dirty="0" smtClean="0">
              <a:solidFill>
                <a:schemeClr val="tx1"/>
              </a:solidFill>
              <a:latin typeface="Javanese Text" panose="02000000000000000000" charset="0"/>
            </a:endParaRPr>
          </a:p>
        </p:txBody>
      </p:sp>
      <p:sp>
        <p:nvSpPr>
          <p:cNvPr id="5" name="Content Placeholder 2"/>
          <p:cNvSpPr txBox="1"/>
          <p:nvPr>
            <p:custDataLst>
              <p:tags r:id="rId2"/>
            </p:custDataLst>
          </p:nvPr>
        </p:nvSpPr>
        <p:spPr>
          <a:xfrm>
            <a:off x="828068" y="1530575"/>
            <a:ext cx="9766360" cy="4494997"/>
          </a:xfrm>
          <a:prstGeom prst="rect">
            <a:avLst/>
          </a:prstGeom>
        </p:spPr>
        <p:txBody>
          <a:bodyPr vert="horz" wrap="square"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mn-lt"/>
              </a:rPr>
              <a:t>Project background and context</a:t>
            </a:r>
            <a:endParaRPr lang="en-US" sz="2200" dirty="0">
              <a:solidFill>
                <a:schemeClr val="accent3">
                  <a:lumMod val="25000"/>
                </a:schemeClr>
              </a:solidFill>
              <a:latin typeface="+mn-lt"/>
            </a:endParaRPr>
          </a:p>
          <a:p>
            <a:pPr marL="457200" lvl="1" indent="0" algn="just">
              <a:spcBef>
                <a:spcPts val="1400"/>
              </a:spcBef>
              <a:buNone/>
            </a:pPr>
            <a:r>
              <a:rPr lang="en-US" sz="1800" dirty="0">
                <a:solidFill>
                  <a:schemeClr val="accent3">
                    <a:lumMod val="25000"/>
                  </a:schemeClr>
                </a:solidFill>
                <a:latin typeface="+mn-l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mn-lt"/>
            </a:endParaRPr>
          </a:p>
          <a:p>
            <a:pPr>
              <a:spcBef>
                <a:spcPts val="1400"/>
              </a:spcBef>
            </a:pPr>
            <a:r>
              <a:rPr lang="en-US" sz="2200" dirty="0">
                <a:solidFill>
                  <a:schemeClr val="accent3">
                    <a:lumMod val="25000"/>
                  </a:schemeClr>
                </a:solidFill>
                <a:latin typeface="+mn-lt"/>
              </a:rPr>
              <a:t>Problems you want to find answers</a:t>
            </a:r>
            <a:endParaRPr lang="en-US" sz="2200" dirty="0">
              <a:solidFill>
                <a:schemeClr val="accent3">
                  <a:lumMod val="25000"/>
                </a:schemeClr>
              </a:solidFill>
              <a:latin typeface="+mn-lt"/>
            </a:endParaRPr>
          </a:p>
          <a:p>
            <a:pPr lvl="1">
              <a:spcBef>
                <a:spcPts val="1400"/>
              </a:spcBef>
              <a:buFontTx/>
              <a:buChar char="-"/>
            </a:pPr>
            <a:r>
              <a:rPr lang="en-US" sz="1800" dirty="0">
                <a:solidFill>
                  <a:schemeClr val="accent3">
                    <a:lumMod val="25000"/>
                  </a:schemeClr>
                </a:solidFill>
                <a:latin typeface="+mn-lt"/>
              </a:rPr>
              <a:t>What factors determine if the rocket will land successfully?</a:t>
            </a:r>
            <a:endParaRPr lang="en-US" sz="1800" dirty="0">
              <a:solidFill>
                <a:schemeClr val="accent3">
                  <a:lumMod val="25000"/>
                </a:schemeClr>
              </a:solidFill>
              <a:latin typeface="+mn-lt"/>
            </a:endParaRPr>
          </a:p>
          <a:p>
            <a:pPr lvl="1">
              <a:spcBef>
                <a:spcPts val="1400"/>
              </a:spcBef>
              <a:buFontTx/>
              <a:buChar char="-"/>
            </a:pPr>
            <a:r>
              <a:rPr lang="en-US" sz="1800" dirty="0">
                <a:solidFill>
                  <a:schemeClr val="accent3">
                    <a:lumMod val="25000"/>
                  </a:schemeClr>
                </a:solidFill>
                <a:latin typeface="+mn-lt"/>
              </a:rPr>
              <a:t>The interaction amongst various features that determine the success rate of a successful landing.</a:t>
            </a:r>
            <a:endParaRPr lang="en-US" sz="1800" dirty="0">
              <a:solidFill>
                <a:schemeClr val="accent3">
                  <a:lumMod val="25000"/>
                </a:schemeClr>
              </a:solidFill>
              <a:latin typeface="+mn-lt"/>
            </a:endParaRPr>
          </a:p>
          <a:p>
            <a:pPr lvl="1">
              <a:spcBef>
                <a:spcPts val="1400"/>
              </a:spcBef>
              <a:buFontTx/>
              <a:buChar char="-"/>
            </a:pPr>
            <a:r>
              <a:rPr lang="en-US" sz="1800" dirty="0">
                <a:solidFill>
                  <a:schemeClr val="accent3">
                    <a:lumMod val="25000"/>
                  </a:schemeClr>
                </a:solidFill>
                <a:latin typeface="+mn-lt"/>
              </a:rPr>
              <a:t>What operating conditions needs to be in place to ensure a successful landing program.</a:t>
            </a:r>
            <a:endParaRPr lang="en-US" sz="1800" dirty="0">
              <a:solidFill>
                <a:schemeClr val="accent3">
                  <a:lumMod val="25000"/>
                </a:schemeClr>
              </a:solidFill>
              <a:latin typeface="+mn-lt"/>
            </a:endParaRPr>
          </a:p>
        </p:txBody>
      </p:sp>
      <p:sp>
        <p:nvSpPr>
          <p:cNvPr id="11" name="标题 10"/>
          <p:cNvSpPr>
            <a:spLocks noGrp="1"/>
          </p:cNvSpPr>
          <p:nvPr>
            <p:ph type="title"/>
            <p:custDataLst>
              <p:tags r:id="rId3"/>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Introduction</a:t>
            </a:r>
            <a:endParaRPr>
              <a:sym typeface="+mn-ea"/>
            </a:endParaRPr>
          </a:p>
        </p:txBody>
      </p:sp>
    </p:spTree>
    <p:custDataLst>
      <p:tags r:id="rId4"/>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custDataLst>
              <p:tags r:id="rId1"/>
            </p:custDataLst>
          </p:nvPr>
        </p:nvPicPr>
        <p:blipFill>
          <a:blip r:embed="rId2"/>
          <a:stretch>
            <a:fillRect/>
          </a:stretch>
        </p:blipFill>
        <p:spPr>
          <a:xfrm>
            <a:off x="0" y="1242695"/>
            <a:ext cx="7790815" cy="4440555"/>
          </a:xfrm>
          <a:prstGeom prst="rect">
            <a:avLst/>
          </a:prstGeom>
        </p:spPr>
      </p:pic>
      <p:sp>
        <p:nvSpPr>
          <p:cNvPr id="5" name="Slide Number Placeholder 2"/>
          <p:cNvSpPr>
            <a:spLocks noGrp="1"/>
          </p:cNvSpPr>
          <p:nvPr>
            <p:custDataLst>
              <p:tags r:id="rId3"/>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sp>
        <p:nvSpPr>
          <p:cNvPr id="26" name="Title 1"/>
          <p:cNvSpPr txBox="1"/>
          <p:nvPr>
            <p:custDataLst>
              <p:tags r:id="rId4"/>
            </p:custDataLst>
          </p:nvPr>
        </p:nvSpPr>
        <p:spPr>
          <a:xfrm>
            <a:off x="1103586" y="727738"/>
            <a:ext cx="10476314" cy="514885"/>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n-lt"/>
                <a:ea typeface="+mn-ea"/>
              </a:rPr>
              <a:t>Pie chart showing the Launch site with the highest launch success ratio</a:t>
            </a:r>
            <a:endParaRPr lang="en-US" dirty="0">
              <a:solidFill>
                <a:schemeClr val="tx1"/>
              </a:solidFill>
              <a:latin typeface="+mn-lt"/>
              <a:ea typeface="+mn-ea"/>
            </a:endParaRPr>
          </a:p>
          <a:p>
            <a:endParaRPr lang="en-US" dirty="0">
              <a:solidFill>
                <a:schemeClr val="tx1"/>
              </a:solidFill>
              <a:latin typeface="+mn-lt"/>
              <a:ea typeface="+mn-ea"/>
            </a:endParaRPr>
          </a:p>
        </p:txBody>
      </p:sp>
    </p:spTree>
    <p:custDataLst>
      <p:tags r:id="rId5"/>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custDataLst>
              <p:tags r:id="rId1"/>
            </p:custDataLst>
          </p:nvPr>
        </p:nvSpPr>
        <p:spPr>
          <a:xfrm>
            <a:off x="838199" y="291090"/>
            <a:ext cx="10515599" cy="932688"/>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chemeClr val="tx1"/>
                </a:solidFill>
                <a:latin typeface="+mn-lt"/>
                <a:ea typeface="+mj-ea"/>
                <a:cs typeface="+mj-cs"/>
              </a:rPr>
              <a:t>Scatter plot of Payload vs Launch Outcome for all sites, with different payload selected in the range slider</a:t>
            </a:r>
            <a:endParaRPr lang="en-US" sz="2500" kern="1200" dirty="0">
              <a:solidFill>
                <a:schemeClr val="tx1"/>
              </a:solidFill>
              <a:latin typeface="+mn-lt"/>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ea typeface="+mn-ea"/>
              <a:cs typeface="+mn-cs"/>
            </a:endParaRPr>
          </a:p>
        </p:txBody>
      </p:sp>
      <p:pic>
        <p:nvPicPr>
          <p:cNvPr id="4" name="Content Placeholder 3" descr="Graphical user interface, application&#10;&#10;Description automatically generated"/>
          <p:cNvPicPr>
            <a:picLocks noGrp="1" noChangeAspect="1"/>
          </p:cNvPicPr>
          <p:nvPr>
            <p:ph idx="4294967295"/>
            <p:custDataLst>
              <p:tags r:id="rId2"/>
            </p:custDataLst>
          </p:nvPr>
        </p:nvPicPr>
        <p:blipFill>
          <a:blip r:embed="rId3"/>
          <a:stretch>
            <a:fillRect/>
          </a:stretch>
        </p:blipFill>
        <p:spPr>
          <a:xfrm>
            <a:off x="0" y="2191385"/>
            <a:ext cx="10515600" cy="3785870"/>
          </a:xfrm>
          <a:prstGeom prst="rect">
            <a:avLst/>
          </a:prstGeom>
        </p:spPr>
      </p:pic>
      <p:sp>
        <p:nvSpPr>
          <p:cNvPr id="5" name="Slide Number Placeholder 2"/>
          <p:cNvSpPr>
            <a:spLocks noGrp="1"/>
          </p:cNvSpPr>
          <p:nvPr>
            <p:custDataLst>
              <p:tags r:id="rId4"/>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solidFill>
                <a:latin typeface="+mn-lt"/>
              </a:rPr>
            </a:fld>
            <a:endParaRPr lang="en-US" sz="1200" smtClean="0">
              <a:solidFill>
                <a:schemeClr val="tx1"/>
              </a:solidFill>
              <a:latin typeface="+mn-lt"/>
            </a:endParaRPr>
          </a:p>
        </p:txBody>
      </p:sp>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032000" y="2527255"/>
            <a:ext cx="8128000" cy="1568450"/>
          </a:xfrm>
          <a:prstGeom prst="rect">
            <a:avLst/>
          </a:prstGeom>
        </p:spPr>
        <p:txBody>
          <a:bodyPr>
            <a:spAutoFit/>
            <a:extLst>
              <a:ext uri="{4A0BC546-FE56-4ADE-93B0-CB8AF2F6F144}">
                <wpsdc:textFrameExt xmlns:wpsdc="http://www.wps.cn/officeDocument/2022/drawingmlCustomData" type="title"/>
              </a:ext>
            </a:extLst>
          </a:bodyPr>
          <a:p>
            <a:pPr algn="l"/>
            <a:r>
              <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Predictive Analysis(Classification)</a:t>
            </a:r>
            <a:endPar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endParaRPr>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p:cNvPicPr>
            <a:picLocks noChangeAspect="1"/>
          </p:cNvPicPr>
          <p:nvPr>
            <p:custDataLst>
              <p:tags r:id="rId1"/>
            </p:custDataLst>
          </p:nvPr>
        </p:nvPicPr>
        <p:blipFill>
          <a:blip r:embed="rId2"/>
          <a:stretch>
            <a:fillRect/>
          </a:stretch>
        </p:blipFill>
        <p:spPr>
          <a:xfrm>
            <a:off x="557784" y="2815221"/>
            <a:ext cx="11164824" cy="3321534"/>
          </a:xfrm>
          <a:prstGeom prst="rect">
            <a:avLst/>
          </a:prstGeom>
        </p:spPr>
      </p:pic>
      <p:sp>
        <p:nvSpPr>
          <p:cNvPr id="10" name="Slide Number Placeholder 3"/>
          <p:cNvSpPr>
            <a:spLocks noGrp="1"/>
          </p:cNvSpPr>
          <p:nvPr>
            <p:custDataLst>
              <p:tags r:id="rId3"/>
            </p:custDataLst>
          </p:nvPr>
        </p:nvSpPr>
        <p:spPr>
          <a:xfrm>
            <a:off x="8610600" y="6356350"/>
            <a:ext cx="2743200" cy="365125"/>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a:solidFill>
                  <a:schemeClr val="tx1">
                    <a:lumMod val="50000"/>
                  </a:schemeClr>
                </a:solidFill>
                <a:latin typeface="+mn-lt"/>
              </a:rPr>
            </a:fld>
            <a:endParaRPr lang="en-US" sz="1200">
              <a:solidFill>
                <a:schemeClr val="tx1">
                  <a:lumMod val="50000"/>
                </a:schemeClr>
              </a:solidFill>
              <a:latin typeface="+mn-lt"/>
            </a:endParaRPr>
          </a:p>
        </p:txBody>
      </p:sp>
      <p:sp>
        <p:nvSpPr>
          <p:cNvPr id="12"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spcBef>
                <a:spcPts val="1400"/>
              </a:spcBef>
            </a:pPr>
            <a:r>
              <a:rPr lang="en-US" sz="2200" dirty="0">
                <a:solidFill>
                  <a:schemeClr val="tx1"/>
                </a:solidFill>
              </a:rPr>
              <a:t>The decision tree classifier is the model with the highest classification accuracy</a:t>
            </a:r>
            <a:endParaRPr lang="en-US" sz="2200" dirty="0">
              <a:solidFill>
                <a:schemeClr val="tx1"/>
              </a:solidFill>
            </a:endParaRPr>
          </a:p>
          <a:p>
            <a:pPr>
              <a:spcBef>
                <a:spcPts val="1400"/>
              </a:spcBef>
            </a:pPr>
            <a:endParaRPr lang="en-US" sz="2200"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Classification Accuracy</a:t>
            </a:r>
            <a:endParaRPr>
              <a:sym typeface="+mn-ea"/>
            </a:endParaRPr>
          </a:p>
        </p:txBody>
      </p:sp>
    </p:spTree>
    <p:custDataLst>
      <p:tags r:id="rId6"/>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pic>
        <p:nvPicPr>
          <p:cNvPr id="3" name="Picture 2"/>
          <p:cNvPicPr>
            <a:picLocks noChangeAspect="1"/>
          </p:cNvPicPr>
          <p:nvPr>
            <p:custDataLst>
              <p:tags r:id="rId2"/>
            </p:custDataLst>
          </p:nvPr>
        </p:nvPicPr>
        <p:blipFill>
          <a:blip r:embed="rId3"/>
          <a:stretch>
            <a:fillRect/>
          </a:stretch>
        </p:blipFill>
        <p:spPr>
          <a:xfrm>
            <a:off x="6561574" y="1880339"/>
            <a:ext cx="4281910" cy="3097321"/>
          </a:xfrm>
          <a:prstGeom prst="rect">
            <a:avLst/>
          </a:prstGeom>
        </p:spPr>
      </p:pic>
      <p:sp>
        <p:nvSpPr>
          <p:cNvPr id="12" name="Content Placeholder 4"/>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lumMod val="50000"/>
                    <a:lumOff val="50000"/>
                  </a:schemeClr>
                </a:solidFill>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tx1">
                  <a:lumMod val="50000"/>
                  <a:lumOff val="50000"/>
                </a:schemeClr>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Confusion Matrix</a:t>
            </a:r>
            <a:endParaRPr>
              <a:sym typeface="+mn-ea"/>
            </a:endParaRPr>
          </a:p>
        </p:txBody>
      </p:sp>
    </p:spTree>
    <p:custDataLst>
      <p:tags r:id="rId6"/>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mn-lt"/>
              </a:rPr>
            </a:fld>
            <a:endParaRPr lang="en-US" smtClean="0">
              <a:solidFill>
                <a:schemeClr val="tx1"/>
              </a:solidFill>
              <a:latin typeface="+mn-lt"/>
            </a:endParaRPr>
          </a:p>
        </p:txBody>
      </p:sp>
      <p:sp>
        <p:nvSpPr>
          <p:cNvPr id="11" name="Content Placeholder 3"/>
          <p:cNvSpPr>
            <a:spLocks noGrp="1"/>
          </p:cNvSpPr>
          <p:nvPr>
            <p:custDataLst>
              <p:tags r:id="rId2"/>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marL="0" indent="0">
              <a:lnSpc>
                <a:spcPct val="100000"/>
              </a:lnSpc>
              <a:spcBef>
                <a:spcPts val="1400"/>
              </a:spcBef>
              <a:buNone/>
            </a:pPr>
            <a:r>
              <a:rPr lang="en-US" sz="2200" dirty="0">
                <a:solidFill>
                  <a:schemeClr val="tx1"/>
                </a:solidFill>
              </a:rPr>
              <a:t>We can conclude that:</a:t>
            </a:r>
            <a:endParaRPr lang="en-US" sz="2200" dirty="0">
              <a:solidFill>
                <a:schemeClr val="tx1"/>
              </a:solidFill>
            </a:endParaRPr>
          </a:p>
          <a:p>
            <a:pPr>
              <a:lnSpc>
                <a:spcPct val="100000"/>
              </a:lnSpc>
              <a:spcBef>
                <a:spcPts val="1400"/>
              </a:spcBef>
            </a:pPr>
            <a:r>
              <a:rPr lang="en-US" sz="2200" dirty="0">
                <a:solidFill>
                  <a:schemeClr val="tx1"/>
                </a:solidFill>
              </a:rPr>
              <a:t>The larger the flight amount at a launch site, the greater the success rate at a launch site.</a:t>
            </a:r>
            <a:endParaRPr lang="en-US" sz="2200" dirty="0">
              <a:solidFill>
                <a:schemeClr val="tx1"/>
              </a:solidFill>
            </a:endParaRPr>
          </a:p>
          <a:p>
            <a:pPr>
              <a:lnSpc>
                <a:spcPct val="100000"/>
              </a:lnSpc>
              <a:spcBef>
                <a:spcPts val="1400"/>
              </a:spcBef>
            </a:pPr>
            <a:r>
              <a:rPr lang="en-US" sz="2200" dirty="0">
                <a:solidFill>
                  <a:schemeClr val="tx1"/>
                </a:solidFill>
              </a:rPr>
              <a:t>Launch success rate started to increase in 2013 till 2020.</a:t>
            </a:r>
            <a:endParaRPr lang="en-US" sz="2200" dirty="0">
              <a:solidFill>
                <a:schemeClr val="tx1"/>
              </a:solidFill>
            </a:endParaRPr>
          </a:p>
          <a:p>
            <a:pPr>
              <a:lnSpc>
                <a:spcPct val="100000"/>
              </a:lnSpc>
              <a:spcBef>
                <a:spcPts val="1400"/>
              </a:spcBef>
            </a:pPr>
            <a:r>
              <a:rPr lang="en-US" sz="2200" dirty="0">
                <a:solidFill>
                  <a:schemeClr val="tx1"/>
                </a:solidFill>
              </a:rPr>
              <a:t>Orbits ES-L1, GEO, HEO, SSO, VLEO had the most success rate.</a:t>
            </a:r>
            <a:endParaRPr lang="en-US" sz="2200" dirty="0">
              <a:solidFill>
                <a:schemeClr val="tx1"/>
              </a:solidFill>
            </a:endParaRPr>
          </a:p>
          <a:p>
            <a:pPr>
              <a:lnSpc>
                <a:spcPct val="100000"/>
              </a:lnSpc>
              <a:spcBef>
                <a:spcPts val="1400"/>
              </a:spcBef>
            </a:pPr>
            <a:r>
              <a:rPr lang="en-US" sz="2200" dirty="0">
                <a:solidFill>
                  <a:schemeClr val="tx1"/>
                </a:solidFill>
              </a:rPr>
              <a:t>KSC LC-39A had the most successful launches of any sites.</a:t>
            </a:r>
            <a:endParaRPr lang="en-US" sz="2200" dirty="0">
              <a:solidFill>
                <a:schemeClr val="tx1"/>
              </a:solidFill>
            </a:endParaRPr>
          </a:p>
          <a:p>
            <a:pPr>
              <a:lnSpc>
                <a:spcPct val="100000"/>
              </a:lnSpc>
              <a:spcBef>
                <a:spcPts val="1400"/>
              </a:spcBef>
            </a:pPr>
            <a:r>
              <a:rPr lang="en-US" sz="2200" dirty="0">
                <a:solidFill>
                  <a:schemeClr val="tx1"/>
                </a:solidFill>
              </a:rPr>
              <a:t>The Decision tree classifier is the best machine learning algorithm for this task.</a:t>
            </a:r>
            <a:endParaRPr lang="en-US" sz="2200" dirty="0">
              <a:solidFill>
                <a:schemeClr val="tx1"/>
              </a:solidFill>
            </a:endParaRPr>
          </a:p>
          <a:p>
            <a:pPr>
              <a:lnSpc>
                <a:spcPct val="100000"/>
              </a:lnSpc>
              <a:spcBef>
                <a:spcPts val="1400"/>
              </a:spcBef>
            </a:pPr>
            <a:endParaRPr lang="en-US" sz="2200" dirty="0">
              <a:solidFill>
                <a:schemeClr val="tx1"/>
              </a:solidFill>
            </a:endParaRPr>
          </a:p>
        </p:txBody>
      </p:sp>
      <p:sp>
        <p:nvSpPr>
          <p:cNvPr id="10" name="标题 9"/>
          <p:cNvSpPr>
            <a:spLocks noGrp="1"/>
          </p:cNvSpPr>
          <p:nvPr>
            <p:ph type="title"/>
            <p:custDataLst>
              <p:tags r:id="rId3"/>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Conclusions</a:t>
            </a:r>
            <a:endParaRPr>
              <a:sym typeface="+mn-ea"/>
            </a:endParaRPr>
          </a:p>
        </p:txBody>
      </p:sp>
    </p:spTree>
    <p:custDataLst>
      <p:tags r:id="rId4"/>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086100" y="2909525"/>
            <a:ext cx="8128000" cy="829945"/>
          </a:xfrm>
          <a:prstGeom prst="rect">
            <a:avLst/>
          </a:prstGeom>
        </p:spPr>
        <p:txBody>
          <a:bodyPr>
            <a:spAutoFit/>
            <a:extLst>
              <a:ext uri="{4A0BC546-FE56-4ADE-93B0-CB8AF2F6F144}">
                <wpsdc:textFrameExt xmlns:wpsdc="http://www.wps.cn/officeDocument/2022/drawingmlCustomData" type="title"/>
              </a:ext>
            </a:extLst>
          </a:bodyPr>
          <a:p>
            <a:pPr algn="l"/>
            <a:r>
              <a:rPr lang="en-US" altLang="zh-CN"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thank you</a:t>
            </a:r>
            <a:r>
              <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a:t>
            </a:r>
            <a:endParaRPr lang="zh-CN" altLang="en-US"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endParaRPr>
          </a:p>
        </p:txBody>
      </p:sp>
    </p:spTree>
    <p:custDataLst>
      <p:tags r:id="rId2"/>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custDataLst>
              <p:tags r:id="rId1"/>
            </p:custDataLst>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Javanese Text" panose="02000000000000000000" charset="0"/>
              </a:rPr>
            </a:fld>
            <a:endParaRPr lang="en-US" dirty="0" smtClean="0">
              <a:solidFill>
                <a:schemeClr val="tx1"/>
              </a:solidFill>
              <a:latin typeface="Javanese Text" panose="02000000000000000000" charset="0"/>
            </a:endParaRPr>
          </a:p>
        </p:txBody>
      </p:sp>
      <p:sp>
        <p:nvSpPr>
          <p:cNvPr id="5" name="文本框 4"/>
          <p:cNvSpPr txBox="1"/>
          <p:nvPr/>
        </p:nvSpPr>
        <p:spPr>
          <a:xfrm>
            <a:off x="2032000" y="2998800"/>
            <a:ext cx="8128000" cy="829945"/>
          </a:xfrm>
          <a:prstGeom prst="rect">
            <a:avLst/>
          </a:prstGeom>
        </p:spPr>
        <p:txBody>
          <a:bodyPr>
            <a:spAutoFit/>
            <a:extLst>
              <a:ext uri="{4A0BC546-FE56-4ADE-93B0-CB8AF2F6F144}">
                <wpsdc:textFrameExt xmlns:wpsdc="http://www.wps.cn/officeDocument/2022/drawingmlCustomData" type="title"/>
              </a:ext>
            </a:extLst>
          </a:bodyPr>
          <a:p>
            <a:pPr algn="l"/>
            <a:r>
              <a:rPr lang="en-US" altLang="zh-CN"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rPr>
              <a:t>methodology</a:t>
            </a:r>
            <a:endParaRPr lang="en-US" altLang="zh-CN" sz="4800" b="1" spc="400">
              <a:ln w="22225">
                <a:solidFill>
                  <a:schemeClr val="accent2"/>
                </a:solidFill>
                <a:prstDash val="solid"/>
              </a:ln>
              <a:solidFill>
                <a:schemeClr val="accent2">
                  <a:lumMod val="40000"/>
                  <a:lumOff val="60000"/>
                </a:schemeClr>
              </a:solidFill>
              <a:effectLst/>
              <a:latin typeface="Arial" panose="020B0604020202020204" pitchFamily="34" charset="0"/>
              <a:ea typeface="Microsoft YaHei" panose="020B0503020204020204" charset="-122"/>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Javanese Text" panose="02000000000000000000" charset="0"/>
              </a:rPr>
            </a:fld>
            <a:endParaRPr lang="en-US" dirty="0" smtClean="0">
              <a:solidFill>
                <a:schemeClr val="tx1"/>
              </a:solidFill>
              <a:latin typeface="Javanese Text" panose="02000000000000000000" charset="0"/>
            </a:endParaRPr>
          </a:p>
        </p:txBody>
      </p:sp>
      <p:sp>
        <p:nvSpPr>
          <p:cNvPr id="7" name="Content Placeholder 2"/>
          <p:cNvSpPr txBox="1"/>
          <p:nvPr>
            <p:custDataLst>
              <p:tags r:id="rId2"/>
            </p:custDataLst>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mn-lt"/>
              </a:rPr>
              <a:t>Executive Summary</a:t>
            </a:r>
            <a:endParaRPr lang="en-US" sz="8800" dirty="0">
              <a:solidFill>
                <a:schemeClr val="tx1"/>
              </a:solidFill>
              <a:latin typeface="+mn-lt"/>
            </a:endParaRPr>
          </a:p>
          <a:p>
            <a:pPr>
              <a:lnSpc>
                <a:spcPct val="120000"/>
              </a:lnSpc>
              <a:spcBef>
                <a:spcPts val="1400"/>
              </a:spcBef>
            </a:pPr>
            <a:r>
              <a:rPr lang="en-US" sz="8800" dirty="0">
                <a:solidFill>
                  <a:schemeClr val="tx1"/>
                </a:solidFill>
                <a:latin typeface="+mn-lt"/>
              </a:rPr>
              <a:t>Data collection methodology:</a:t>
            </a:r>
            <a:endParaRPr lang="en-US" sz="8800" dirty="0">
              <a:solidFill>
                <a:schemeClr val="tx1"/>
              </a:solidFill>
              <a:latin typeface="+mn-lt"/>
            </a:endParaRPr>
          </a:p>
          <a:p>
            <a:pPr lvl="1">
              <a:lnSpc>
                <a:spcPct val="120000"/>
              </a:lnSpc>
              <a:spcBef>
                <a:spcPts val="1400"/>
              </a:spcBef>
            </a:pPr>
            <a:r>
              <a:rPr lang="en-US" sz="7600" dirty="0">
                <a:solidFill>
                  <a:schemeClr val="tx1"/>
                </a:solidFill>
                <a:latin typeface="+mn-lt"/>
              </a:rPr>
              <a:t>Data was collected using SpaceX API and web scraping from Wikipedia. </a:t>
            </a:r>
            <a:endParaRPr lang="en-US" sz="7600" dirty="0">
              <a:solidFill>
                <a:schemeClr val="tx1"/>
              </a:solidFill>
              <a:latin typeface="+mn-lt"/>
            </a:endParaRPr>
          </a:p>
          <a:p>
            <a:pPr>
              <a:lnSpc>
                <a:spcPct val="120000"/>
              </a:lnSpc>
              <a:spcBef>
                <a:spcPts val="1400"/>
              </a:spcBef>
            </a:pPr>
            <a:r>
              <a:rPr lang="en-US" sz="8800" dirty="0">
                <a:solidFill>
                  <a:schemeClr val="tx1"/>
                </a:solidFill>
                <a:latin typeface="+mn-lt"/>
              </a:rPr>
              <a:t>Perform data wrangling</a:t>
            </a:r>
            <a:endParaRPr lang="en-US" sz="8800" dirty="0">
              <a:solidFill>
                <a:schemeClr val="tx1"/>
              </a:solidFill>
              <a:latin typeface="+mn-lt"/>
            </a:endParaRPr>
          </a:p>
          <a:p>
            <a:pPr lvl="1">
              <a:lnSpc>
                <a:spcPct val="120000"/>
              </a:lnSpc>
              <a:spcBef>
                <a:spcPts val="1400"/>
              </a:spcBef>
            </a:pPr>
            <a:r>
              <a:rPr lang="en-US" sz="7600" dirty="0">
                <a:solidFill>
                  <a:schemeClr val="tx1"/>
                </a:solidFill>
                <a:latin typeface="+mn-lt"/>
              </a:rPr>
              <a:t>One-hot encoding was applied to categorical features</a:t>
            </a:r>
            <a:endParaRPr lang="en-US" sz="7600" dirty="0">
              <a:solidFill>
                <a:schemeClr val="tx1"/>
              </a:solidFill>
              <a:latin typeface="+mn-lt"/>
            </a:endParaRPr>
          </a:p>
          <a:p>
            <a:pPr>
              <a:lnSpc>
                <a:spcPct val="120000"/>
              </a:lnSpc>
              <a:spcBef>
                <a:spcPts val="1400"/>
              </a:spcBef>
            </a:pPr>
            <a:r>
              <a:rPr lang="en-US" sz="8800" dirty="0">
                <a:solidFill>
                  <a:schemeClr val="tx1"/>
                </a:solidFill>
                <a:latin typeface="+mn-lt"/>
              </a:rPr>
              <a:t>Perform exploratory data analysis (EDA) using visualization and SQL</a:t>
            </a:r>
            <a:endParaRPr lang="en-US" sz="8800" dirty="0">
              <a:solidFill>
                <a:schemeClr val="tx1"/>
              </a:solidFill>
              <a:latin typeface="+mn-lt"/>
            </a:endParaRPr>
          </a:p>
          <a:p>
            <a:pPr>
              <a:lnSpc>
                <a:spcPct val="120000"/>
              </a:lnSpc>
              <a:spcBef>
                <a:spcPts val="1400"/>
              </a:spcBef>
            </a:pPr>
            <a:r>
              <a:rPr lang="en-US" sz="8800" dirty="0">
                <a:solidFill>
                  <a:schemeClr val="tx1"/>
                </a:solidFill>
                <a:latin typeface="+mn-lt"/>
              </a:rPr>
              <a:t>Perform interactive visual analytics using Folium and Plotly Dash</a:t>
            </a:r>
            <a:endParaRPr lang="en-US" sz="8800" dirty="0">
              <a:solidFill>
                <a:schemeClr val="tx1"/>
              </a:solidFill>
              <a:latin typeface="+mn-lt"/>
            </a:endParaRPr>
          </a:p>
          <a:p>
            <a:pPr>
              <a:lnSpc>
                <a:spcPct val="120000"/>
              </a:lnSpc>
              <a:spcBef>
                <a:spcPts val="1400"/>
              </a:spcBef>
            </a:pPr>
            <a:r>
              <a:rPr lang="en-US" sz="8800" dirty="0">
                <a:solidFill>
                  <a:schemeClr val="tx1"/>
                </a:solidFill>
                <a:latin typeface="+mn-lt"/>
              </a:rPr>
              <a:t>Perform predictive analysis using classification models</a:t>
            </a:r>
            <a:endParaRPr lang="en-US" sz="8800" dirty="0">
              <a:solidFill>
                <a:schemeClr val="tx1"/>
              </a:solidFill>
              <a:latin typeface="+mn-lt"/>
            </a:endParaRPr>
          </a:p>
          <a:p>
            <a:pPr lvl="1">
              <a:lnSpc>
                <a:spcPct val="120000"/>
              </a:lnSpc>
              <a:spcBef>
                <a:spcPts val="1400"/>
              </a:spcBef>
            </a:pPr>
            <a:r>
              <a:rPr lang="en-US" sz="7600" dirty="0">
                <a:solidFill>
                  <a:schemeClr val="tx1"/>
                </a:solidFill>
                <a:latin typeface="+mn-lt"/>
              </a:rPr>
              <a:t>How to build, tune, evaluate classification models</a:t>
            </a:r>
            <a:endParaRPr lang="en-US" sz="7600" dirty="0">
              <a:solidFill>
                <a:schemeClr val="tx1"/>
              </a:solidFill>
              <a:latin typeface="+mn-lt"/>
            </a:endParaRPr>
          </a:p>
          <a:p>
            <a:pPr>
              <a:lnSpc>
                <a:spcPct val="120000"/>
              </a:lnSpc>
              <a:spcBef>
                <a:spcPts val="1400"/>
              </a:spcBef>
            </a:pPr>
            <a:endParaRPr lang="en-US" sz="8800" dirty="0">
              <a:solidFill>
                <a:schemeClr val="tx1"/>
              </a:solidFill>
              <a:latin typeface="+mn-lt"/>
            </a:endParaRPr>
          </a:p>
          <a:p>
            <a:pPr>
              <a:lnSpc>
                <a:spcPct val="100000"/>
              </a:lnSpc>
              <a:spcBef>
                <a:spcPts val="1400"/>
              </a:spcBef>
            </a:pPr>
            <a:endParaRPr lang="en-US" sz="2200" dirty="0">
              <a:solidFill>
                <a:schemeClr val="tx1"/>
              </a:solidFill>
              <a:latin typeface="+mn-lt"/>
            </a:endParaRPr>
          </a:p>
          <a:p>
            <a:pPr>
              <a:lnSpc>
                <a:spcPct val="100000"/>
              </a:lnSpc>
              <a:spcBef>
                <a:spcPts val="1400"/>
              </a:spcBef>
            </a:pPr>
            <a:endParaRPr lang="en-US" sz="2200" dirty="0">
              <a:solidFill>
                <a:schemeClr val="tx1"/>
              </a:solidFill>
              <a:latin typeface="+mn-lt"/>
            </a:endParaRPr>
          </a:p>
          <a:p>
            <a:pPr>
              <a:lnSpc>
                <a:spcPct val="100000"/>
              </a:lnSpc>
              <a:spcBef>
                <a:spcPts val="1400"/>
              </a:spcBef>
            </a:pPr>
            <a:endParaRPr lang="en-US" sz="2200" dirty="0">
              <a:solidFill>
                <a:schemeClr val="tx1"/>
              </a:solidFill>
              <a:latin typeface="+mn-lt"/>
            </a:endParaRPr>
          </a:p>
          <a:p>
            <a:pPr>
              <a:lnSpc>
                <a:spcPct val="100000"/>
              </a:lnSpc>
              <a:spcBef>
                <a:spcPts val="1400"/>
              </a:spcBef>
            </a:pPr>
            <a:endParaRPr lang="en-US" sz="2200" dirty="0">
              <a:solidFill>
                <a:schemeClr val="tx1"/>
              </a:solidFill>
              <a:latin typeface="+mn-lt"/>
            </a:endParaRPr>
          </a:p>
        </p:txBody>
      </p:sp>
      <p:sp>
        <p:nvSpPr>
          <p:cNvPr id="11" name="标题 10"/>
          <p:cNvSpPr>
            <a:spLocks noGrp="1"/>
          </p:cNvSpPr>
          <p:nvPr>
            <p:ph type="title"/>
            <p:custDataLst>
              <p:tags r:id="rId3"/>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Methodology</a:t>
            </a:r>
            <a:endParaRPr>
              <a:sym typeface="+mn-ea"/>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Javanese Text" panose="02000000000000000000" charset="0"/>
              </a:rPr>
            </a:fld>
            <a:endParaRPr lang="en-US" smtClean="0">
              <a:solidFill>
                <a:schemeClr val="tx1"/>
              </a:solidFill>
              <a:latin typeface="Javanese Text" panose="02000000000000000000" charset="0"/>
            </a:endParaRPr>
          </a:p>
        </p:txBody>
      </p:sp>
      <p:sp>
        <p:nvSpPr>
          <p:cNvPr id="5" name="Content Placeholder 4"/>
          <p:cNvSpPr>
            <a:spLocks noGrp="1"/>
          </p:cNvSpPr>
          <p:nvPr>
            <p:ph idx="2"/>
            <p:custDataLst>
              <p:tags r:id="rId2"/>
            </p:custDataLst>
          </p:nvPr>
        </p:nvSpPr>
        <p:spPr>
          <a:xfrm>
            <a:off x="695960" y="1252800"/>
            <a:ext cx="10800000" cy="4996800"/>
          </a:xfrm>
          <a:prstGeom prst="rect">
            <a:avLst/>
          </a:prstGeom>
        </p:spPr>
        <p:txBody>
          <a:bodyPr wrap="square">
            <a:normAutofit/>
          </a:bodyPr>
          <a:lstStyle/>
          <a:p>
            <a:pPr algn="just">
              <a:lnSpc>
                <a:spcPct val="100000"/>
              </a:lnSpc>
              <a:spcBef>
                <a:spcPts val="1400"/>
              </a:spcBef>
            </a:pPr>
            <a:r>
              <a:rPr lang="en-US" sz="2200" dirty="0">
                <a:solidFill>
                  <a:schemeClr val="accent3">
                    <a:lumMod val="25000"/>
                  </a:schemeClr>
                </a:solidFill>
              </a:rPr>
              <a:t>The data was collected using various methods</a:t>
            </a:r>
            <a:endParaRPr lang="en-US" sz="22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Data collection was done using get request to the SpaceX API.</a:t>
            </a:r>
            <a:endParaRPr lang="en-US" sz="19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Next, we decoded the response content as a Json using .json() function call and turn it into a pandas </a:t>
            </a:r>
            <a:r>
              <a:rPr lang="en-US" sz="1900" dirty="0" err="1">
                <a:solidFill>
                  <a:schemeClr val="accent3">
                    <a:lumMod val="25000"/>
                  </a:schemeClr>
                </a:solidFill>
              </a:rPr>
              <a:t>dataframe</a:t>
            </a:r>
            <a:r>
              <a:rPr lang="en-US" sz="1900" dirty="0">
                <a:solidFill>
                  <a:schemeClr val="accent3">
                    <a:lumMod val="25000"/>
                  </a:schemeClr>
                </a:solidFill>
              </a:rPr>
              <a:t> using .</a:t>
            </a:r>
            <a:r>
              <a:rPr lang="en-US" sz="1900" dirty="0" err="1">
                <a:solidFill>
                  <a:schemeClr val="accent3">
                    <a:lumMod val="25000"/>
                  </a:schemeClr>
                </a:solidFill>
              </a:rPr>
              <a:t>json_normalize</a:t>
            </a:r>
            <a:r>
              <a:rPr lang="en-US" sz="1900" dirty="0">
                <a:solidFill>
                  <a:schemeClr val="accent3">
                    <a:lumMod val="25000"/>
                  </a:schemeClr>
                </a:solidFill>
              </a:rPr>
              <a:t>().</a:t>
            </a:r>
            <a:endParaRPr lang="en-US" sz="19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We then cleaned the data, checked for missing values and fill in missing values where necessary.</a:t>
            </a:r>
            <a:endParaRPr lang="en-US" sz="19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In addition, we performed web scraping from Wikipedia for Falcon 9 launch records with BeautifulSoup. </a:t>
            </a:r>
            <a:endParaRPr lang="en-US" sz="1900" dirty="0">
              <a:solidFill>
                <a:schemeClr val="accent3">
                  <a:lumMod val="25000"/>
                </a:schemeClr>
              </a:solidFill>
            </a:endParaRPr>
          </a:p>
          <a:p>
            <a:pPr lvl="1" algn="just">
              <a:lnSpc>
                <a:spcPct val="100000"/>
              </a:lnSpc>
              <a:spcBef>
                <a:spcPts val="1400"/>
              </a:spcBef>
              <a:buFontTx/>
              <a:buChar char="-"/>
            </a:pPr>
            <a:r>
              <a:rPr lang="en-US" sz="1900" dirty="0">
                <a:solidFill>
                  <a:schemeClr val="accent3">
                    <a:lumMod val="25000"/>
                  </a:schemeClr>
                </a:solidFill>
              </a:rPr>
              <a:t>The objective was to extract the launch records as HTML table, parse the table and convert it to a pandas </a:t>
            </a:r>
            <a:r>
              <a:rPr lang="en-US" sz="1900" dirty="0" err="1">
                <a:solidFill>
                  <a:schemeClr val="accent3">
                    <a:lumMod val="25000"/>
                  </a:schemeClr>
                </a:solidFill>
              </a:rPr>
              <a:t>dataframe</a:t>
            </a:r>
            <a:r>
              <a:rPr lang="en-US" sz="1900" dirty="0">
                <a:solidFill>
                  <a:schemeClr val="accent3">
                    <a:lumMod val="25000"/>
                  </a:schemeClr>
                </a:solidFill>
              </a:rPr>
              <a:t> for future analysis.</a:t>
            </a:r>
            <a:endParaRPr lang="en-US" sz="1900" dirty="0">
              <a:solidFill>
                <a:schemeClr val="accent3">
                  <a:lumMod val="25000"/>
                </a:schemeClr>
              </a:solidFill>
            </a:endParaRPr>
          </a:p>
          <a:p>
            <a:pPr lvl="1">
              <a:lnSpc>
                <a:spcPct val="100000"/>
              </a:lnSpc>
              <a:spcBef>
                <a:spcPts val="1400"/>
              </a:spcBef>
              <a:buFontTx/>
              <a:buChar char="-"/>
            </a:pPr>
            <a:endParaRPr lang="en-US" sz="1800" dirty="0">
              <a:solidFill>
                <a:schemeClr val="accent3">
                  <a:lumMod val="25000"/>
                </a:schemeClr>
              </a:solidFill>
            </a:endParaRPr>
          </a:p>
          <a:p>
            <a:pPr marL="0" indent="0">
              <a:buNone/>
            </a:pPr>
            <a:endParaRPr lang="en-US" dirty="0"/>
          </a:p>
        </p:txBody>
      </p:sp>
      <p:sp>
        <p:nvSpPr>
          <p:cNvPr id="7" name="标题 6"/>
          <p:cNvSpPr>
            <a:spLocks noGrp="1"/>
          </p:cNvSpPr>
          <p:nvPr>
            <p:ph type="title"/>
            <p:custDataLst>
              <p:tags r:id="rId3"/>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Data Collection</a:t>
            </a:r>
            <a:endParaRPr>
              <a:sym typeface="+mn-ea"/>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Javanese Text" panose="02000000000000000000" charset="0"/>
              </a:rPr>
            </a:fld>
            <a:endParaRPr lang="en-US" smtClean="0">
              <a:solidFill>
                <a:schemeClr val="tx1"/>
              </a:solidFill>
              <a:latin typeface="Javanese Text" panose="02000000000000000000" charset="0"/>
            </a:endParaRPr>
          </a:p>
        </p:txBody>
      </p:sp>
      <p:pic>
        <p:nvPicPr>
          <p:cNvPr id="9" name="Picture 8"/>
          <p:cNvPicPr>
            <a:picLocks noChangeAspect="1"/>
          </p:cNvPicPr>
          <p:nvPr>
            <p:custDataLst>
              <p:tags r:id="rId2"/>
            </p:custDataLst>
          </p:nvPr>
        </p:nvPicPr>
        <p:blipFill>
          <a:blip r:embed="rId3"/>
          <a:stretch>
            <a:fillRect/>
          </a:stretch>
        </p:blipFill>
        <p:spPr>
          <a:xfrm>
            <a:off x="5461001" y="1346687"/>
            <a:ext cx="5699420" cy="5307587"/>
          </a:xfrm>
          <a:prstGeom prst="rect">
            <a:avLst/>
          </a:prstGeom>
        </p:spPr>
      </p:pic>
      <p:sp>
        <p:nvSpPr>
          <p:cNvPr id="12" name="Text Placeholder 2"/>
          <p:cNvSpPr>
            <a:spLocks noGrp="1"/>
          </p:cNvSpPr>
          <p:nvPr>
            <p:custDataLst>
              <p:tags r:id="rId4"/>
            </p:custDataLst>
          </p:nvPr>
        </p:nvSpPr>
        <p:spPr>
          <a:xfrm>
            <a:off x="608400" y="1490400"/>
            <a:ext cx="10969200" cy="4759200"/>
          </a:xfrm>
          <a:prstGeom prst="rect">
            <a:avLst/>
          </a:prstGeom>
        </p:spPr>
        <p:txBody>
          <a:bodyPr vert="horz" lIns="91440" tIns="45720" rIns="91440" bIns="45720" rtlCol="0" anchor="t">
            <a:norm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solidFill>
              </a:rPr>
              <a:t>We used the get request to the SpaceX API to collect data, clean the requested data and did some basic data wrangling and formatting.</a:t>
            </a:r>
            <a:endParaRPr lang="en-US" sz="2200" dirty="0">
              <a:solidFill>
                <a:schemeClr val="tx1"/>
              </a:solidFill>
            </a:endParaRPr>
          </a:p>
          <a:p>
            <a:endParaRPr lang="en-US" dirty="0">
              <a:solidFill>
                <a:schemeClr val="tx1"/>
              </a:solidFill>
            </a:endParaRPr>
          </a:p>
          <a:p>
            <a:endParaRPr lang="en-US" dirty="0">
              <a:solidFill>
                <a:schemeClr val="tx1"/>
              </a:solidFill>
            </a:endParaRPr>
          </a:p>
        </p:txBody>
      </p:sp>
      <p:sp>
        <p:nvSpPr>
          <p:cNvPr id="11" name="标题 10"/>
          <p:cNvSpPr>
            <a:spLocks noGrp="1"/>
          </p:cNvSpPr>
          <p:nvPr>
            <p:ph type="title"/>
            <p:custDataLst>
              <p:tags r:id="rId5"/>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Data Collection – SpaceX API</a:t>
            </a:r>
            <a:endParaRPr>
              <a:sym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custDataLst>
              <p:tags r:id="rId1"/>
            </p:custDataLst>
          </p:nvPr>
        </p:nvSpPr>
        <p:spPr>
          <a:xfrm>
            <a:off x="8714772" y="6025573"/>
            <a:ext cx="2743200" cy="401638"/>
          </a:xfrm>
          <a:prstGeom prst="rect">
            <a:avLst/>
          </a:prstGeom>
        </p:spPr>
        <p:txBody>
          <a:bodyPr vert="horz" wrap="square"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solidFill>
                <a:latin typeface="Javanese Text" panose="02000000000000000000" charset="0"/>
              </a:rPr>
            </a:fld>
            <a:endParaRPr lang="en-US" smtClean="0">
              <a:solidFill>
                <a:schemeClr val="tx1"/>
              </a:solidFill>
              <a:latin typeface="Javanese Text" panose="02000000000000000000"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n-lt"/>
              <a:ea typeface="+mn-ea"/>
            </a:endParaRPr>
          </a:p>
        </p:txBody>
      </p:sp>
      <p:sp>
        <p:nvSpPr>
          <p:cNvPr id="2" name="Content Placeholder 4"/>
          <p:cNvSpPr txBox="1"/>
          <p:nvPr>
            <p:custDataLst>
              <p:tags r:id="rId2"/>
            </p:custDataLst>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Javanese Text" panose="02000000000000000000" charset="0"/>
            </a:endParaRPr>
          </a:p>
          <a:p>
            <a:pPr marL="0" indent="0">
              <a:buFont typeface="Arial" panose="020B0604020202020204" pitchFamily="34" charset="0"/>
              <a:buNone/>
            </a:pPr>
            <a:endParaRPr lang="en-US" sz="2200" dirty="0">
              <a:solidFill>
                <a:srgbClr val="1C7DDB"/>
              </a:solidFill>
              <a:latin typeface="Javanese Text" panose="02000000000000000000" charset="0"/>
            </a:endParaRPr>
          </a:p>
          <a:p>
            <a:pPr marL="0" indent="0">
              <a:buFont typeface="Arial" panose="020B0604020202020204" pitchFamily="34" charset="0"/>
              <a:buNone/>
            </a:pPr>
            <a:endParaRPr lang="en-US" sz="2200" dirty="0">
              <a:solidFill>
                <a:srgbClr val="1C7DDB"/>
              </a:solidFill>
              <a:latin typeface="Javanese Text" panose="02000000000000000000" charset="0"/>
            </a:endParaRPr>
          </a:p>
          <a:p>
            <a:pPr marL="0" indent="0">
              <a:buFont typeface="Arial" panose="020B0604020202020204" pitchFamily="34" charset="0"/>
              <a:buNone/>
            </a:pPr>
            <a:endParaRPr lang="en-US" sz="2200" dirty="0">
              <a:solidFill>
                <a:srgbClr val="1C7DDB"/>
              </a:solidFill>
              <a:latin typeface="Javanese Text" panose="02000000000000000000" charset="0"/>
            </a:endParaRPr>
          </a:p>
        </p:txBody>
      </p:sp>
      <p:pic>
        <p:nvPicPr>
          <p:cNvPr id="7" name="Picture 6"/>
          <p:cNvPicPr>
            <a:picLocks noChangeAspect="1"/>
          </p:cNvPicPr>
          <p:nvPr>
            <p:custDataLst>
              <p:tags r:id="rId3"/>
            </p:custDataLst>
          </p:nvPr>
        </p:nvPicPr>
        <p:blipFill>
          <a:blip r:embed="rId4"/>
          <a:stretch>
            <a:fillRect/>
          </a:stretch>
        </p:blipFill>
        <p:spPr>
          <a:xfrm>
            <a:off x="5910262" y="1388117"/>
            <a:ext cx="5132317" cy="5268153"/>
          </a:xfrm>
          <a:prstGeom prst="rect">
            <a:avLst/>
          </a:prstGeom>
        </p:spPr>
      </p:pic>
      <p:sp>
        <p:nvSpPr>
          <p:cNvPr id="14" name="Text Placeholder 2"/>
          <p:cNvSpPr>
            <a:spLocks noGrp="1"/>
          </p:cNvSpPr>
          <p:nvPr>
            <p:custDataLst>
              <p:tags r:id="rId5"/>
            </p:custDataLst>
          </p:nvPr>
        </p:nvSpPr>
        <p:spPr>
          <a:xfrm>
            <a:off x="608400" y="1490400"/>
            <a:ext cx="10969200" cy="4759200"/>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100000"/>
              </a:lnSpc>
              <a:spcBef>
                <a:spcPts val="1400"/>
              </a:spcBef>
              <a:spcAft>
                <a:spcPts val="1000"/>
              </a:spcAft>
              <a:buClrTx/>
              <a:buSzTx/>
              <a:buFont typeface="Arial" panose="020B0604020202020204"/>
              <a:buChar char="•"/>
              <a:defRPr kumimoji="0" lang="en-US" sz="2200" b="0" i="0" u="none" strike="noStrike" kern="1200" cap="none" spc="0" normalizeH="0" baseline="0" noProof="1" dirty="0">
                <a:solidFill>
                  <a:srgbClr val="A5A5A5">
                    <a:lumMod val="25000"/>
                  </a:srgbClr>
                </a:solidFill>
                <a:uFillTx/>
                <a:latin typeface="+mn-lt"/>
                <a:ea typeface="+mn-ea"/>
                <a:cs typeface="+mn-cs"/>
              </a:defRPr>
            </a:lvl1pPr>
            <a:lvl2pPr marL="685800" lvl="1" indent="-228600" algn="l" defTabSz="914400" rtl="0" eaLnBrk="1" fontAlgn="auto" latinLnBrk="0" hangingPunct="1">
              <a:lnSpc>
                <a:spcPct val="90000"/>
              </a:lnSpc>
              <a:spcBef>
                <a:spcPts val="500"/>
              </a:spcBef>
              <a:spcAft>
                <a:spcPts val="600"/>
              </a:spcAft>
              <a:buFont typeface="Arial" panose="020B0604020202020204"/>
              <a:buChar char="•"/>
              <a:defRPr sz="2400" b="0" u="none" strike="noStrike" kern="1200" cap="none" spc="150" normalizeH="0" baseline="0">
                <a:solidFill>
                  <a:srgbClr val="0070C0"/>
                </a:solidFill>
                <a:uFillTx/>
                <a:latin typeface="+mn-lt"/>
                <a:ea typeface="+mn-ea"/>
                <a:cs typeface="+mn-cs"/>
              </a:defRPr>
            </a:lvl2pPr>
            <a:lvl3pPr marL="1143000" lvl="2" indent="-228600" algn="l" defTabSz="914400" rtl="0" eaLnBrk="1" fontAlgn="auto" latinLnBrk="0" hangingPunct="1">
              <a:lnSpc>
                <a:spcPct val="90000"/>
              </a:lnSpc>
              <a:spcBef>
                <a:spcPts val="500"/>
              </a:spcBef>
              <a:spcAft>
                <a:spcPts val="600"/>
              </a:spcAft>
              <a:buFont typeface="Arial" panose="020B0604020202020204"/>
              <a:buChar char="•"/>
              <a:defRPr sz="2000" b="0" u="none" strike="noStrike" kern="1200" cap="none" spc="150" normalizeH="0" baseline="0">
                <a:solidFill>
                  <a:srgbClr val="0070C0"/>
                </a:solidFill>
                <a:uFillTx/>
                <a:latin typeface="+mn-lt"/>
                <a:ea typeface="+mn-ea"/>
                <a:cs typeface="+mn-cs"/>
              </a:defRPr>
            </a:lvl3pPr>
            <a:lvl4pPr marL="1600200" lvl="3"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4pPr>
            <a:lvl5pPr marL="2057400" lvl="4" indent="-228600" algn="l" defTabSz="914400" rtl="0" eaLnBrk="1" fontAlgn="auto" latinLnBrk="0" hangingPunct="1">
              <a:lnSpc>
                <a:spcPct val="90000"/>
              </a:lnSpc>
              <a:spcBef>
                <a:spcPts val="500"/>
              </a:spcBef>
              <a:spcAft>
                <a:spcPts val="300"/>
              </a:spcAft>
              <a:buFont typeface="Arial" panose="020B0604020202020204"/>
              <a:buChar char="•"/>
              <a:defRPr sz="1800" b="0" u="none" strike="noStrike" kern="1200" cap="none" spc="150" normalizeH="0" baseline="0">
                <a:solidFill>
                  <a:srgbClr val="0070C0"/>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rgbClr val="000000"/>
                </a:solidFill>
                <a:latin typeface="+mn-lt"/>
                <a:ea typeface="+mn-ea"/>
                <a:cs typeface="+mn-cs"/>
              </a:defRPr>
            </a:lvl9pPr>
          </a:lstStyle>
          <a:p>
            <a:pPr>
              <a:lnSpc>
                <a:spcPct val="100000"/>
              </a:lnSpc>
              <a:spcBef>
                <a:spcPts val="1400"/>
              </a:spcBef>
            </a:pPr>
            <a:r>
              <a:rPr lang="en-US" sz="2200" dirty="0">
                <a:solidFill>
                  <a:schemeClr val="tx1"/>
                </a:solidFill>
              </a:rPr>
              <a:t>We applied web scrapping to webscrap Falcon 9 launch records with BeautifulSoup </a:t>
            </a:r>
            <a:endParaRPr lang="en-US" sz="2200" dirty="0">
              <a:solidFill>
                <a:schemeClr val="tx1"/>
              </a:solidFill>
            </a:endParaRPr>
          </a:p>
          <a:p>
            <a:pPr>
              <a:lnSpc>
                <a:spcPct val="100000"/>
              </a:lnSpc>
              <a:spcBef>
                <a:spcPts val="1400"/>
              </a:spcBef>
            </a:pPr>
            <a:r>
              <a:rPr lang="en-US" sz="2200" dirty="0">
                <a:solidFill>
                  <a:schemeClr val="tx1"/>
                </a:solidFill>
              </a:rPr>
              <a:t>We parsed the table and converted it into a pandas </a:t>
            </a:r>
            <a:r>
              <a:rPr lang="en-US" sz="2200" dirty="0" err="1">
                <a:solidFill>
                  <a:schemeClr val="tx1"/>
                </a:solidFill>
              </a:rPr>
              <a:t>dataframe</a:t>
            </a:r>
            <a:r>
              <a:rPr lang="en-US" sz="2200" dirty="0">
                <a:solidFill>
                  <a:schemeClr val="tx1"/>
                </a:solidFill>
              </a:rPr>
              <a:t>.</a:t>
            </a:r>
            <a:endParaRPr lang="en-US" sz="2200" dirty="0">
              <a:solidFill>
                <a:schemeClr val="tx1"/>
              </a:solidFill>
            </a:endParaRPr>
          </a:p>
        </p:txBody>
      </p:sp>
      <p:sp>
        <p:nvSpPr>
          <p:cNvPr id="13" name="标题 12"/>
          <p:cNvSpPr>
            <a:spLocks noGrp="1"/>
          </p:cNvSpPr>
          <p:nvPr>
            <p:ph type="title"/>
            <p:custDataLst>
              <p:tags r:id="rId6"/>
            </p:custDataLst>
          </p:nvPr>
        </p:nvSpPr>
        <p:spPr>
          <a:noFill/>
          <a:ln>
            <a:noFill/>
            <a:prstDash val="sysDash"/>
          </a:ln>
        </p:spPr>
        <p:txBody>
          <a:bodyPr vert="horz" wrap="square" lIns="91440" tIns="45720" rIns="91440" bIns="45720" rtlCol="0" anchor="ctr">
            <a:normAutofit/>
          </a:bodyPr>
          <a:lstStyle/>
          <a:p>
            <a:pPr lvl="0" algn="l">
              <a:buClrTx/>
              <a:buSzTx/>
              <a:buFontTx/>
            </a:pPr>
            <a:r>
              <a:rPr>
                <a:sym typeface="+mn-ea"/>
              </a:rPr>
              <a:t>Data Collection - Scraping</a:t>
            </a:r>
            <a:endParaRPr>
              <a:sym typeface="+mn-ea"/>
            </a:endParaRPr>
          </a:p>
        </p:txBody>
      </p:sp>
    </p:spTree>
    <p:custDataLst>
      <p:tags r:id="rId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100.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01.xml><?xml version="1.0" encoding="utf-8"?>
<p:tagLst xmlns:p="http://schemas.openxmlformats.org/presentationml/2006/main">
  <p:tag name="KSO_WM_UNIT_INDEX" val="1"/>
  <p:tag name="KSO_WM_UNIT_TYPE" val="i"/>
  <p:tag name="KSO_WM_BEAUTIFY_FLAG" val="#wm#"/>
</p:tagLst>
</file>

<file path=ppt/tags/tag10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03.xml><?xml version="1.0" encoding="utf-8"?>
<p:tagLst xmlns:p="http://schemas.openxmlformats.org/presentationml/2006/main">
  <p:tag name="KSO_WM_UNIT_INDEX" val="3"/>
  <p:tag name="KSO_WM_UNIT_TYPE" val="a"/>
  <p:tag name="KSO_WM_BEAUTIFY_FLAG" val="#wm#"/>
</p:tagLst>
</file>

<file path=ppt/tags/tag104.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05.xml><?xml version="1.0" encoding="utf-8"?>
<p:tagLst xmlns:p="http://schemas.openxmlformats.org/presentationml/2006/main">
  <p:tag name="KSO_WM_UNIT_INDEX" val="1"/>
  <p:tag name="KSO_WM_UNIT_TYPE" val="i"/>
  <p:tag name="KSO_WM_BEAUTIFY_FLAG" val="#wm#"/>
</p:tagLst>
</file>

<file path=ppt/tags/tag10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07.xml><?xml version="1.0" encoding="utf-8"?>
<p:tagLst xmlns:p="http://schemas.openxmlformats.org/presentationml/2006/main">
  <p:tag name="KSO_WM_UNIT_INDEX" val="3"/>
  <p:tag name="KSO_WM_UNIT_TYPE" val="a"/>
  <p:tag name="KSO_WM_BEAUTIFY_FLAG" val="#wm#"/>
</p:tagLst>
</file>

<file path=ppt/tags/tag10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09.xml><?xml version="1.0" encoding="utf-8"?>
<p:tagLst xmlns:p="http://schemas.openxmlformats.org/presentationml/2006/main">
  <p:tag name="KSO_WM_UNIT_INDEX" val="1"/>
  <p:tag name="KSO_WM_UNIT_TYPE" val="i"/>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INDEX" val="4"/>
  <p:tag name="KSO_WM_UNIT_TYPE" val="d"/>
  <p:tag name="KSO_WM_BEAUTIFY_FLAG" val="#wm#"/>
</p:tagLst>
</file>

<file path=ppt/tags/tag11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12.xml><?xml version="1.0" encoding="utf-8"?>
<p:tagLst xmlns:p="http://schemas.openxmlformats.org/presentationml/2006/main">
  <p:tag name="KSO_WM_UNIT_INDEX" val="3"/>
  <p:tag name="KSO_WM_UNIT_TYPE" val="a"/>
  <p:tag name="KSO_WM_BEAUTIFY_FLAG" val="#wm#"/>
</p:tagLst>
</file>

<file path=ppt/tags/tag113.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14.xml><?xml version="1.0" encoding="utf-8"?>
<p:tagLst xmlns:p="http://schemas.openxmlformats.org/presentationml/2006/main">
  <p:tag name="KSO_WM_UNIT_INDEX" val="1"/>
  <p:tag name="KSO_WM_UNIT_TYPE" val="i"/>
  <p:tag name="KSO_WM_BEAUTIFY_FLAG" val="#wm#"/>
</p:tagLst>
</file>

<file path=ppt/tags/tag115.xml><?xml version="1.0" encoding="utf-8"?>
<p:tagLst xmlns:p="http://schemas.openxmlformats.org/presentationml/2006/main">
  <p:tag name="KSO_WM_UNIT_INDEX" val="4"/>
  <p:tag name="KSO_WM_UNIT_TYPE" val="i"/>
  <p:tag name="KSO_WM_BEAUTIFY_FLAG" val="#wm#"/>
</p:tagLst>
</file>

<file path=ppt/tags/tag116.xml><?xml version="1.0" encoding="utf-8"?>
<p:tagLst xmlns:p="http://schemas.openxmlformats.org/presentationml/2006/main">
  <p:tag name="KSO_WM_UNIT_INDEX" val="5"/>
  <p:tag name="KSO_WM_UNIT_TYPE" val="d"/>
  <p:tag name="KSO_WM_BEAUTIFY_FLAG" val="#wm#"/>
</p:tagLst>
</file>

<file path=ppt/tags/tag11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18.xml><?xml version="1.0" encoding="utf-8"?>
<p:tagLst xmlns:p="http://schemas.openxmlformats.org/presentationml/2006/main">
  <p:tag name="KSO_WM_UNIT_INDEX" val="3"/>
  <p:tag name="KSO_WM_UNIT_TYPE" val="a"/>
  <p:tag name="KSO_WM_BEAUTIFY_FLAG" val="#wm#"/>
</p:tagLst>
</file>

<file path=ppt/tags/tag119.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21.xml><?xml version="1.0" encoding="utf-8"?>
<p:tagLst xmlns:p="http://schemas.openxmlformats.org/presentationml/2006/main">
  <p:tag name="KSO_WM_UNIT_INDEX" val="4"/>
  <p:tag name="KSO_WM_UNIT_TYPE" val="i"/>
  <p:tag name="KSO_WM_BEAUTIFY_FLAG" val="#wm#"/>
</p:tagLst>
</file>

<file path=ppt/tags/tag122.xml><?xml version="1.0" encoding="utf-8"?>
<p:tagLst xmlns:p="http://schemas.openxmlformats.org/presentationml/2006/main">
  <p:tag name="KSO_WM_UNIT_INDEX" val="5"/>
  <p:tag name="KSO_WM_UNIT_TYPE" val="d"/>
  <p:tag name="KSO_WM_BEAUTIFY_FLAG" val="#wm#"/>
</p:tagLst>
</file>

<file path=ppt/tags/tag12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24.xml><?xml version="1.0" encoding="utf-8"?>
<p:tagLst xmlns:p="http://schemas.openxmlformats.org/presentationml/2006/main">
  <p:tag name="KSO_WM_UNIT_INDEX" val="3"/>
  <p:tag name="KSO_WM_UNIT_TYPE" val="a"/>
  <p:tag name="KSO_WM_BEAUTIFY_FLAG" val="#wm#"/>
</p:tagLst>
</file>

<file path=ppt/tags/tag125.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26.xml><?xml version="1.0" encoding="utf-8"?>
<p:tagLst xmlns:p="http://schemas.openxmlformats.org/presentationml/2006/main">
  <p:tag name="KSO_WM_UNIT_INDEX" val="1"/>
  <p:tag name="KSO_WM_UNIT_TYPE" val="i"/>
  <p:tag name="KSO_WM_BEAUTIFY_FLAG" val="#wm#"/>
</p:tagLst>
</file>

<file path=ppt/tags/tag127.xml><?xml version="1.0" encoding="utf-8"?>
<p:tagLst xmlns:p="http://schemas.openxmlformats.org/presentationml/2006/main">
  <p:tag name="KSO_WM_UNIT_INDEX" val="4"/>
  <p:tag name="KSO_WM_UNIT_TYPE" val="i"/>
  <p:tag name="KSO_WM_BEAUTIFY_FLAG" val="#wm#"/>
</p:tagLst>
</file>

<file path=ppt/tags/tag128.xml><?xml version="1.0" encoding="utf-8"?>
<p:tagLst xmlns:p="http://schemas.openxmlformats.org/presentationml/2006/main">
  <p:tag name="KSO_WM_UNIT_INDEX" val="5"/>
  <p:tag name="KSO_WM_UNIT_TYPE" val="d"/>
  <p:tag name="KSO_WM_BEAUTIFY_FLAG" val="#wm#"/>
</p:tagLst>
</file>

<file path=ppt/tags/tag129.xml><?xml version="1.0" encoding="utf-8"?>
<p:tagLst xmlns:p="http://schemas.openxmlformats.org/presentationml/2006/main">
  <p:tag name="KSO_WM_UNIT_INDEX" val="6"/>
  <p:tag name="KSO_WM_UNIT_TYPE" val="d"/>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1.xml><?xml version="1.0" encoding="utf-8"?>
<p:tagLst xmlns:p="http://schemas.openxmlformats.org/presentationml/2006/main">
  <p:tag name="KSO_WM_UNIT_INDEX" val="3"/>
  <p:tag name="KSO_WM_UNIT_TYPE" val="a"/>
  <p:tag name="KSO_WM_BEAUTIFY_FLAG" val="#wm#"/>
</p:tagLst>
</file>

<file path=ppt/tags/tag132.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3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4.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5.xml><?xml version="1.0" encoding="utf-8"?>
<p:tagLst xmlns:p="http://schemas.openxmlformats.org/presentationml/2006/main">
  <p:tag name="KSO_WM_UNIT_INDEX" val="3"/>
  <p:tag name="KSO_WM_UNIT_TYPE" val="a"/>
  <p:tag name="KSO_WM_BEAUTIFY_FLAG" val="#wm#"/>
</p:tagLst>
</file>

<file path=ppt/tags/tag136.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3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9.xml><?xml version="1.0" encoding="utf-8"?>
<p:tagLst xmlns:p="http://schemas.openxmlformats.org/presentationml/2006/main">
  <p:tag name="KSO_WM_UNIT_INDEX" val="3"/>
  <p:tag name="KSO_WM_UNIT_TYPE" val="a"/>
  <p:tag name="KSO_WM_BEAUTIFY_FLAG" val="#wm#"/>
</p:tagLst>
</file>

<file path=ppt/tags/tag1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40.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4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3.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44.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4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7.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4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4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5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51.xml><?xml version="1.0" encoding="utf-8"?>
<p:tagLst xmlns:p="http://schemas.openxmlformats.org/presentationml/2006/main">
  <p:tag name="KSO_WM_UNIT_INDEX" val="3"/>
  <p:tag name="KSO_WM_UNIT_TYPE" val="a"/>
  <p:tag name="KSO_WM_BEAUTIFY_FLAG" val="#wm#"/>
</p:tagLst>
</file>

<file path=ppt/tags/tag152.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53.xml><?xml version="1.0" encoding="utf-8"?>
<p:tagLst xmlns:p="http://schemas.openxmlformats.org/presentationml/2006/main">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0292"/>
  <p:tag name="KSO_WM_SLIDE_TYPE" val="text"/>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5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5.xml><?xml version="1.0" encoding="utf-8"?>
<p:tagLst xmlns:p="http://schemas.openxmlformats.org/presentationml/2006/main">
  <p:tag name="KSO_WM_UNIT_INDEX" val="4"/>
  <p:tag name="KSO_WM_UNIT_TYPE" val="d"/>
  <p:tag name="KSO_WM_BEAUTIFY_FLAG" val="#wm#"/>
</p:tagLst>
</file>

<file path=ppt/tags/tag15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57.xml><?xml version="1.0" encoding="utf-8"?>
<p:tagLst xmlns:p="http://schemas.openxmlformats.org/presentationml/2006/main">
  <p:tag name="KSO_WM_UNIT_INDEX" val="3"/>
  <p:tag name="KSO_WM_UNIT_TYPE" val="a"/>
  <p:tag name="KSO_WM_BEAUTIFY_FLAG" val="#wm#"/>
</p:tagLst>
</file>

<file path=ppt/tags/tag15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59.xml><?xml version="1.0" encoding="utf-8"?>
<p:tagLst xmlns:p="http://schemas.openxmlformats.org/presentationml/2006/main">
  <p:tag name="KSO_WM_UNIT_INDEX" val="2"/>
  <p:tag name="KSO_WM_UNIT_TYPE" val="k"/>
  <p:tag name="KSO_WM_BEAUTIFY_FLAG" val="#wm#"/>
</p:tagLst>
</file>

<file path=ppt/tags/tag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160.xml><?xml version="1.0" encoding="utf-8"?>
<p:tagLst xmlns:p="http://schemas.openxmlformats.org/presentationml/2006/main">
  <p:tag name="KSO_WM_UNIT_INDEX" val="3"/>
  <p:tag name="KSO_WM_UNIT_TYPE" val="d"/>
  <p:tag name="KSO_WM_BEAUTIFY_FLAG" val="#wm#"/>
</p:tagLst>
</file>

<file path=ppt/tags/tag161.xml><?xml version="1.0" encoding="utf-8"?>
<p:tagLst xmlns:p="http://schemas.openxmlformats.org/presentationml/2006/main">
  <p:tag name="KSO_WM_UNIT_INDEX" val="4"/>
  <p:tag name="KSO_WM_UNIT_TYPE" val="d"/>
  <p:tag name="KSO_WM_BEAUTIFY_FLAG" val="#wm#"/>
</p:tagLst>
</file>

<file path=ppt/tags/tag162.xml><?xml version="1.0" encoding="utf-8"?>
<p:tagLst xmlns:p="http://schemas.openxmlformats.org/presentationml/2006/main">
  <p:tag name="KSO_WM_UNIT_INDEX" val="1"/>
  <p:tag name="KSO_WM_UNIT_TYPE" val="a"/>
  <p:tag name="KSO_WM_BEAUTIFY_FLAG" val="#wm#"/>
</p:tagLst>
</file>

<file path=ppt/tags/tag163.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64.xml><?xml version="1.0" encoding="utf-8"?>
<p:tagLst xmlns:p="http://schemas.openxmlformats.org/presentationml/2006/main">
  <p:tag name="KSO_WM_UNIT_INDEX" val="3"/>
  <p:tag name="KSO_WM_UNIT_TYPE" val="d"/>
  <p:tag name="KSO_WM_BEAUTIFY_FLAG" val="#wm#"/>
</p:tagLst>
</file>

<file path=ppt/tags/tag165.xml><?xml version="1.0" encoding="utf-8"?>
<p:tagLst xmlns:p="http://schemas.openxmlformats.org/presentationml/2006/main">
  <p:tag name="KSO_WM_UNIT_INDEX" val="4"/>
  <p:tag name="KSO_WM_UNIT_TYPE" val="k"/>
  <p:tag name="KSO_WM_BEAUTIFY_FLAG" val="#wm#"/>
</p:tagLst>
</file>

<file path=ppt/tags/tag16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67.xml><?xml version="1.0" encoding="utf-8"?>
<p:tagLst xmlns:p="http://schemas.openxmlformats.org/presentationml/2006/main">
  <p:tag name="KSO_WM_UNIT_INDEX" val="1"/>
  <p:tag name="KSO_WM_UNIT_TYPE" val="a"/>
  <p:tag name="KSO_WM_BEAUTIFY_FLAG" val="#wm#"/>
</p:tagLst>
</file>

<file path=ppt/tags/tag16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6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170.xml><?xml version="1.0" encoding="utf-8"?>
<p:tagLst xmlns:p="http://schemas.openxmlformats.org/presentationml/2006/main">
  <p:tag name="KSO_WM_UNIT_INDEX" val="4"/>
  <p:tag name="KSO_WM_UNIT_TYPE" val="d"/>
  <p:tag name="KSO_WM_BEAUTIFY_FLAG" val="#wm#"/>
</p:tagLst>
</file>

<file path=ppt/tags/tag17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72.xml><?xml version="1.0" encoding="utf-8"?>
<p:tagLst xmlns:p="http://schemas.openxmlformats.org/presentationml/2006/main">
  <p:tag name="KSO_WM_UNIT_INDEX" val="3"/>
  <p:tag name="KSO_WM_UNIT_TYPE" val="a"/>
  <p:tag name="KSO_WM_BEAUTIFY_FLAG" val="#wm#"/>
</p:tagLst>
</file>

<file path=ppt/tags/tag173.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74.xml><?xml version="1.0" encoding="utf-8"?>
<p:tagLst xmlns:p="http://schemas.openxmlformats.org/presentationml/2006/main">
  <p:tag name="KSO_WM_UNIT_INDEX" val="3"/>
  <p:tag name="KSO_WM_UNIT_TYPE" val="k"/>
  <p:tag name="KSO_WM_BEAUTIFY_FLAG" val="#wm#"/>
</p:tagLst>
</file>

<file path=ppt/tags/tag175.xml><?xml version="1.0" encoding="utf-8"?>
<p:tagLst xmlns:p="http://schemas.openxmlformats.org/presentationml/2006/main">
  <p:tag name="KSO_WM_UNIT_INDEX" val="4"/>
  <p:tag name="KSO_WM_UNIT_TYPE" val="d"/>
  <p:tag name="KSO_WM_BEAUTIFY_FLAG" val="#wm#"/>
</p:tagLst>
</file>

<file path=ppt/tags/tag17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77.xml><?xml version="1.0" encoding="utf-8"?>
<p:tagLst xmlns:p="http://schemas.openxmlformats.org/presentationml/2006/main">
  <p:tag name="KSO_WM_UNIT_INDEX" val="1"/>
  <p:tag name="KSO_WM_UNIT_TYPE" val="a"/>
  <p:tag name="KSO_WM_BEAUTIFY_FLAG" val="#wm#"/>
</p:tagLst>
</file>

<file path=ppt/tags/tag17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7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81.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82.xml><?xml version="1.0" encoding="utf-8"?>
<p:tagLst xmlns:p="http://schemas.openxmlformats.org/presentationml/2006/main">
  <p:tag name="KSO_WM_UNIT_INDEX" val="4"/>
  <p:tag name="KSO_WM_UNIT_TYPE" val="d"/>
  <p:tag name="KSO_WM_BEAUTIFY_FLAG" val="#wm#"/>
</p:tagLst>
</file>

<file path=ppt/tags/tag183.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84.xml><?xml version="1.0" encoding="utf-8"?>
<p:tagLst xmlns:p="http://schemas.openxmlformats.org/presentationml/2006/main">
  <p:tag name="KSO_WM_UNIT_INDEX" val="3"/>
  <p:tag name="KSO_WM_UNIT_TYPE" val="d"/>
  <p:tag name="KSO_WM_BEAUTIFY_FLAG" val="#wm#"/>
</p:tagLst>
</file>

<file path=ppt/tags/tag185.xml><?xml version="1.0" encoding="utf-8"?>
<p:tagLst xmlns:p="http://schemas.openxmlformats.org/presentationml/2006/main">
  <p:tag name="KSO_WM_UNIT_INDEX" val="4"/>
  <p:tag name="KSO_WM_UNIT_TYPE" val="k"/>
  <p:tag name="KSO_WM_BEAUTIFY_FLAG" val="#wm#"/>
</p:tagLst>
</file>

<file path=ppt/tags/tag18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87.xml><?xml version="1.0" encoding="utf-8"?>
<p:tagLst xmlns:p="http://schemas.openxmlformats.org/presentationml/2006/main">
  <p:tag name="KSO_WM_UNIT_INDEX" val="1"/>
  <p:tag name="KSO_WM_UNIT_TYPE" val="a"/>
  <p:tag name="KSO_WM_BEAUTIFY_FLAG" val="#wm#"/>
</p:tagLst>
</file>

<file path=ppt/tags/tag18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8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0.xml><?xml version="1.0" encoding="utf-8"?>
<p:tagLst xmlns:p="http://schemas.openxmlformats.org/presentationml/2006/main">
  <p:tag name="KSO_WM_UNIT_INDEX" val="4"/>
  <p:tag name="KSO_WM_UNIT_TYPE" val="d"/>
  <p:tag name="KSO_WM_BEAUTIFY_FLAG" val="#wm#"/>
</p:tagLst>
</file>

<file path=ppt/tags/tag19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92.xml><?xml version="1.0" encoding="utf-8"?>
<p:tagLst xmlns:p="http://schemas.openxmlformats.org/presentationml/2006/main">
  <p:tag name="KSO_WM_UNIT_INDEX" val="3"/>
  <p:tag name="KSO_WM_UNIT_TYPE" val="a"/>
  <p:tag name="KSO_WM_BEAUTIFY_FLAG" val="#wm#"/>
</p:tagLst>
</file>

<file path=ppt/tags/tag193.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9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95.xml><?xml version="1.0" encoding="utf-8"?>
<p:tagLst xmlns:p="http://schemas.openxmlformats.org/presentationml/2006/main">
  <p:tag name="KSO_WM_UNIT_INDEX" val="4"/>
  <p:tag name="KSO_WM_UNIT_TYPE" val="d"/>
  <p:tag name="KSO_WM_BEAUTIFY_FLAG" val="#wm#"/>
</p:tagLst>
</file>

<file path=ppt/tags/tag19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97.xml><?xml version="1.0" encoding="utf-8"?>
<p:tagLst xmlns:p="http://schemas.openxmlformats.org/presentationml/2006/main">
  <p:tag name="KSO_WM_UNIT_INDEX" val="3"/>
  <p:tag name="KSO_WM_UNIT_TYPE" val="a"/>
  <p:tag name="KSO_WM_BEAUTIFY_FLAG" val="#wm#"/>
</p:tagLst>
</file>

<file path=ppt/tags/tag19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199.xml><?xml version="1.0" encoding="utf-8"?>
<p:tagLst xmlns:p="http://schemas.openxmlformats.org/presentationml/2006/main">
  <p:tag name="KSO_WM_UNIT_INDEX" val="3"/>
  <p:tag name="KSO_WM_UNIT_TYPE" val="d"/>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0.xml><?xml version="1.0" encoding="utf-8"?>
<p:tagLst xmlns:p="http://schemas.openxmlformats.org/presentationml/2006/main">
  <p:tag name="KSO_WM_UNIT_INDEX" val="4"/>
  <p:tag name="KSO_WM_UNIT_TYPE" val="k"/>
  <p:tag name="KSO_WM_BEAUTIFY_FLAG" val="#wm#"/>
</p:tagLst>
</file>

<file path=ppt/tags/tag20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02.xml><?xml version="1.0" encoding="utf-8"?>
<p:tagLst xmlns:p="http://schemas.openxmlformats.org/presentationml/2006/main">
  <p:tag name="KSO_WM_UNIT_INDEX" val="1"/>
  <p:tag name="KSO_WM_UNIT_TYPE" val="a"/>
  <p:tag name="KSO_WM_BEAUTIFY_FLAG" val="#wm#"/>
</p:tagLst>
</file>

<file path=ppt/tags/tag203.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04.xml><?xml version="1.0" encoding="utf-8"?>
<p:tagLst xmlns:p="http://schemas.openxmlformats.org/presentationml/2006/main">
  <p:tag name="KSO_WM_UNIT_INDEX" val="3"/>
  <p:tag name="KSO_WM_UNIT_TYPE" val="d"/>
  <p:tag name="KSO_WM_BEAUTIFY_FLAG" val="#wm#"/>
</p:tagLst>
</file>

<file path=ppt/tags/tag205.xml><?xml version="1.0" encoding="utf-8"?>
<p:tagLst xmlns:p="http://schemas.openxmlformats.org/presentationml/2006/main">
  <p:tag name="KSO_WM_UNIT_INDEX" val="4"/>
  <p:tag name="KSO_WM_UNIT_TYPE" val="k"/>
  <p:tag name="KSO_WM_BEAUTIFY_FLAG" val="#wm#"/>
</p:tagLst>
</file>

<file path=ppt/tags/tag20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07.xml><?xml version="1.0" encoding="utf-8"?>
<p:tagLst xmlns:p="http://schemas.openxmlformats.org/presentationml/2006/main">
  <p:tag name="KSO_WM_UNIT_INDEX" val="1"/>
  <p:tag name="KSO_WM_UNIT_TYPE" val="a"/>
  <p:tag name="KSO_WM_BEAUTIFY_FLAG" val="#wm#"/>
</p:tagLst>
</file>

<file path=ppt/tags/tag20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0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210.xml><?xml version="1.0" encoding="utf-8"?>
<p:tagLst xmlns:p="http://schemas.openxmlformats.org/presentationml/2006/main">
  <p:tag name="KSO_WM_UNIT_INDEX" val="2"/>
  <p:tag name="KSO_WM_UNIT_TYPE" val="d"/>
  <p:tag name="KSO_WM_BEAUTIFY_FLAG" val="#wm#"/>
</p:tagLst>
</file>

<file path=ppt/tags/tag211.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12.xml><?xml version="1.0" encoding="utf-8"?>
<p:tagLst xmlns:p="http://schemas.openxmlformats.org/presentationml/2006/main">
  <p:tag name="KSO_WM_UNIT_INDEX" val="4"/>
  <p:tag name="KSO_WM_UNIT_TYPE" val="k"/>
  <p:tag name="KSO_WM_BEAUTIFY_FLAG" val="#wm#"/>
</p:tagLst>
</file>

<file path=ppt/tags/tag213.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14.xml><?xml version="1.0" encoding="utf-8"?>
<p:tagLst xmlns:p="http://schemas.openxmlformats.org/presentationml/2006/main">
  <p:tag name="KSO_WM_UNIT_INDEX" val="3"/>
  <p:tag name="KSO_WM_UNIT_TYPE" val="k"/>
  <p:tag name="KSO_WM_BEAUTIFY_FLAG" val="#wm#"/>
</p:tagLst>
</file>

<file path=ppt/tags/tag215.xml><?xml version="1.0" encoding="utf-8"?>
<p:tagLst xmlns:p="http://schemas.openxmlformats.org/presentationml/2006/main">
  <p:tag name="KSO_WM_UNIT_INDEX" val="4"/>
  <p:tag name="KSO_WM_UNIT_TYPE" val="d"/>
  <p:tag name="KSO_WM_BEAUTIFY_FLAG" val="#wm#"/>
</p:tagLst>
</file>

<file path=ppt/tags/tag21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17.xml><?xml version="1.0" encoding="utf-8"?>
<p:tagLst xmlns:p="http://schemas.openxmlformats.org/presentationml/2006/main">
  <p:tag name="KSO_WM_UNIT_INDEX" val="1"/>
  <p:tag name="KSO_WM_UNIT_TYPE" val="a"/>
  <p:tag name="KSO_WM_BEAUTIFY_FLAG" val="#wm#"/>
</p:tagLst>
</file>

<file path=ppt/tags/tag21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19.xml><?xml version="1.0" encoding="utf-8"?>
<p:tagLst xmlns:p="http://schemas.openxmlformats.org/presentationml/2006/main">
  <p:tag name="KSO_WM_UNIT_INDEX" val="3"/>
  <p:tag name="KSO_WM_UNIT_TYPE" val="d"/>
  <p:tag name="KSO_WM_BEAUTIFY_FLAG" val="#wm#"/>
</p:tagLst>
</file>

<file path=ppt/tags/tag22.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20.xml><?xml version="1.0" encoding="utf-8"?>
<p:tagLst xmlns:p="http://schemas.openxmlformats.org/presentationml/2006/main">
  <p:tag name="KSO_WM_UNIT_INDEX" val="4"/>
  <p:tag name="KSO_WM_UNIT_TYPE" val="k"/>
  <p:tag name="KSO_WM_BEAUTIFY_FLAG" val="#wm#"/>
</p:tagLst>
</file>

<file path=ppt/tags/tag22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2.xml><?xml version="1.0" encoding="utf-8"?>
<p:tagLst xmlns:p="http://schemas.openxmlformats.org/presentationml/2006/main">
  <p:tag name="KSO_WM_UNIT_INDEX" val="1"/>
  <p:tag name="KSO_WM_UNIT_TYPE" val="a"/>
  <p:tag name="KSO_WM_BEAUTIFY_FLAG" val="#wm#"/>
</p:tagLst>
</file>

<file path=ppt/tags/tag223.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2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5.xml><?xml version="1.0" encoding="utf-8"?>
<p:tagLst xmlns:p="http://schemas.openxmlformats.org/presentationml/2006/main">
  <p:tag name="KSO_WM_UNIT_INDEX" val="4"/>
  <p:tag name="KSO_WM_UNIT_TYPE" val="d"/>
  <p:tag name="KSO_WM_BEAUTIFY_FLAG" val="#wm#"/>
</p:tagLst>
</file>

<file path=ppt/tags/tag22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7.xml><?xml version="1.0" encoding="utf-8"?>
<p:tagLst xmlns:p="http://schemas.openxmlformats.org/presentationml/2006/main">
  <p:tag name="KSO_WM_UNIT_INDEX" val="3"/>
  <p:tag name="KSO_WM_UNIT_TYPE" val="a"/>
  <p:tag name="KSO_WM_BEAUTIFY_FLAG" val="#wm#"/>
</p:tagLst>
</file>

<file path=ppt/tags/tag22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2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3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31.xml><?xml version="1.0" encoding="utf-8"?>
<p:tagLst xmlns:p="http://schemas.openxmlformats.org/presentationml/2006/main">
  <p:tag name="KSO_WM_UNIT_INDEX" val="3"/>
  <p:tag name="KSO_WM_UNIT_TYPE" val="k"/>
  <p:tag name="KSO_WM_BEAUTIFY_FLAG" val="#wm#"/>
</p:tagLst>
</file>

<file path=ppt/tags/tag232.xml><?xml version="1.0" encoding="utf-8"?>
<p:tagLst xmlns:p="http://schemas.openxmlformats.org/presentationml/2006/main">
  <p:tag name="KSO_WM_UNIT_INDEX" val="4"/>
  <p:tag name="KSO_WM_UNIT_TYPE" val="d"/>
  <p:tag name="KSO_WM_BEAUTIFY_FLAG" val="#wm#"/>
</p:tagLst>
</file>

<file path=ppt/tags/tag233.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34.xml><?xml version="1.0" encoding="utf-8"?>
<p:tagLst xmlns:p="http://schemas.openxmlformats.org/presentationml/2006/main">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0292"/>
  <p:tag name="KSO_WM_SLIDE_TYPE" val="text"/>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3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6.xml><?xml version="1.0" encoding="utf-8"?>
<p:tagLst xmlns:p="http://schemas.openxmlformats.org/presentationml/2006/main">
  <p:tag name="KSO_WM_UNIT_INDEX" val="2"/>
  <p:tag name="KSO_WM_UNIT_TYPE" val="d"/>
  <p:tag name="KSO_WM_BEAUTIFY_FLAG" val="#wm#"/>
</p:tagLst>
</file>

<file path=ppt/tags/tag237.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3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3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40.xml><?xml version="1.0" encoding="utf-8"?>
<p:tagLst xmlns:p="http://schemas.openxmlformats.org/presentationml/2006/main">
  <p:tag name="KSO_WM_UNIT_INDEX" val="2"/>
  <p:tag name="KSO_WM_UNIT_TYPE" val="d"/>
  <p:tag name="KSO_WM_BEAUTIFY_FLAG" val="#wm#"/>
</p:tagLst>
</file>

<file path=ppt/tags/tag241.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42.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4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44.xml><?xml version="1.0" encoding="utf-8"?>
<p:tagLst xmlns:p="http://schemas.openxmlformats.org/presentationml/2006/main">
  <p:tag name="KSO_WM_UNIT_INDEX" val="2"/>
  <p:tag name="KSO_WM_UNIT_TYPE" val="d"/>
  <p:tag name="KSO_WM_BEAUTIFY_FLAG" val="#wm#"/>
</p:tagLst>
</file>

<file path=ppt/tags/tag245.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46.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47.xml><?xml version="1.0" encoding="utf-8"?>
<p:tagLst xmlns:p="http://schemas.openxmlformats.org/presentationml/2006/main">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0292"/>
  <p:tag name="KSO_WM_SLIDE_TYPE" val="text"/>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48.xml><?xml version="1.0" encoding="utf-8"?>
<p:tagLst xmlns:p="http://schemas.openxmlformats.org/presentationml/2006/main">
  <p:tag name="KSO_WM_UNIT_INDEX" val="1"/>
  <p:tag name="KSO_WM_UNIT_TYPE" val="d"/>
  <p:tag name="KSO_WM_BEAUTIFY_FLAG" val="#wm#"/>
</p:tagLst>
</file>

<file path=ppt/tags/tag249.xml><?xml version="1.0" encoding="utf-8"?>
<p:tagLst xmlns:p="http://schemas.openxmlformats.org/presentationml/2006/main">
  <p:tag name="KSO_WM_UNIT_INDEX" val="2"/>
  <p:tag name="KSO_WM_UNIT_TYPE" val="i"/>
  <p:tag name="KSO_WM_BEAUTIFY_FLAG" val="#wm#"/>
</p:tagLst>
</file>

<file path=ppt/tags/tag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CONTENT_GROUP_TYPE" val="contentchip"/>
  <p:tag name="KSO_WM_UNIT_TYPE" val="i"/>
  <p:tag name="KSO_WM_UNIT_INDEX" val="2"/>
</p:tagLst>
</file>

<file path=ppt/tags/tag250.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51.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52.xml><?xml version="1.0" encoding="utf-8"?>
<p:tagLst xmlns:p="http://schemas.openxmlformats.org/presentationml/2006/main">
  <p:tag name="KSO_WM_UNIT_INDEX" val="1"/>
  <p:tag name="KSO_WM_UNIT_TYPE" val="d"/>
  <p:tag name="KSO_WM_BEAUTIFY_FLAG" val="#wm#"/>
</p:tagLst>
</file>

<file path=ppt/tags/tag253.xml><?xml version="1.0" encoding="utf-8"?>
<p:tagLst xmlns:p="http://schemas.openxmlformats.org/presentationml/2006/main">
  <p:tag name="KSO_WM_UNIT_INDEX" val="2"/>
  <p:tag name="KSO_WM_UNIT_TYPE" val="k"/>
  <p:tag name="KSO_WM_BEAUTIFY_FLAG" val="#wm#"/>
</p:tagLst>
</file>

<file path=ppt/tags/tag254.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255.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5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57.xml><?xml version="1.0" encoding="utf-8"?>
<p:tagLst xmlns:p="http://schemas.openxmlformats.org/presentationml/2006/main">
  <p:tag name="KSO_WM_UNIT_INDEX" val="2"/>
  <p:tag name="KSO_WM_UNIT_TYPE" val="d"/>
  <p:tag name="KSO_WM_BEAUTIFY_FLAG" val="#wm#"/>
</p:tagLst>
</file>

<file path=ppt/tags/tag258.xml><?xml version="1.0" encoding="utf-8"?>
<p:tagLst xmlns:p="http://schemas.openxmlformats.org/presentationml/2006/main">
  <p:tag name="KSO_WM_UNIT_INDEX" val="3"/>
  <p:tag name="KSO_WM_UNIT_TYPE" val="k"/>
  <p:tag name="KSO_WM_BEAUTIFY_FLAG" val="#wm#"/>
</p:tagLst>
</file>

<file path=ppt/tags/tag259.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6.xml><?xml version="1.0" encoding="utf-8"?>
<p:tagLst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260.xml><?xml version="1.0" encoding="utf-8"?>
<p:tagLst xmlns:p="http://schemas.openxmlformats.org/presentationml/2006/main">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0292"/>
  <p:tag name="KSO_WM_SLIDE_TYPE" val="text"/>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61.xml><?xml version="1.0" encoding="utf-8"?>
<p:tagLst xmlns:p="http://schemas.openxmlformats.org/presentationml/2006/main">
  <p:tag name="KSO_WM_UNIT_INDEX" val="3"/>
  <p:tag name="KSO_WM_UNIT_TYPE" val="d"/>
  <p:tag name="KSO_WM_BEAUTIFY_FLAG" val="#wm#"/>
</p:tagLst>
</file>

<file path=ppt/tags/tag262.xml><?xml version="1.0" encoding="utf-8"?>
<p:tagLst xmlns:p="http://schemas.openxmlformats.org/presentationml/2006/main">
  <p:tag name="KSO_WM_UNIT_INDEX" val="4"/>
  <p:tag name="KSO_WM_UNIT_TYPE" val="k"/>
  <p:tag name="KSO_WM_BEAUTIFY_FLAG" val="#wm#"/>
</p:tagLst>
</file>

<file path=ppt/tags/tag26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64.xml><?xml version="1.0" encoding="utf-8"?>
<p:tagLst xmlns:p="http://schemas.openxmlformats.org/presentationml/2006/main">
  <p:tag name="KSO_WM_UNIT_INDEX" val="1"/>
  <p:tag name="KSO_WM_UNIT_TYPE" val="a"/>
  <p:tag name="KSO_WM_BEAUTIFY_FLAG" val="#wm#"/>
</p:tagLst>
</file>

<file path=ppt/tags/tag265.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6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67.xml><?xml version="1.0" encoding="utf-8"?>
<p:tagLst xmlns:p="http://schemas.openxmlformats.org/presentationml/2006/main">
  <p:tag name="KSO_WM_UNIT_INDEX" val="4"/>
  <p:tag name="KSO_WM_UNIT_TYPE" val="d"/>
  <p:tag name="KSO_WM_BEAUTIFY_FLAG" val="#wm#"/>
</p:tagLst>
</file>

<file path=ppt/tags/tag26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69.xml><?xml version="1.0" encoding="utf-8"?>
<p:tagLst xmlns:p="http://schemas.openxmlformats.org/presentationml/2006/main">
  <p:tag name="KSO_WM_UNIT_INDEX" val="3"/>
  <p:tag name="KSO_WM_UNIT_TYPE" val="a"/>
  <p:tag name="KSO_WM_BEAUTIFY_FLAG" val="#wm#"/>
</p:tagLst>
</file>

<file path=ppt/tags/tag27.xml><?xml version="1.0" encoding="utf-8"?>
<p:tagLst xmlns:p="http://schemas.openxmlformats.org/presentationml/2006/main">
  <p:tag name="KSO_WM_UNIT_ISCONTENTSTITLE" val="0"/>
  <p:tag name="KSO_WM_UNIT_ISNUMDGMTITLE" val="0"/>
  <p:tag name="KSO_WM_UNIT_PRESET_TEXT" val="单击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270.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7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7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73.xml><?xml version="1.0" encoding="utf-8"?>
<p:tagLst xmlns:p="http://schemas.openxmlformats.org/presentationml/2006/main">
  <p:tag name="KSO_WM_UNIT_INDEX" val="3"/>
  <p:tag name="KSO_WM_UNIT_TYPE" val="a"/>
  <p:tag name="KSO_WM_BEAUTIFY_FLAG" val="#wm#"/>
</p:tagLst>
</file>

<file path=ppt/tags/tag274.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75.xml><?xml version="1.0" encoding="utf-8"?>
<p:tagLst xmlns:p="http://schemas.openxmlformats.org/presentationml/2006/main">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0292"/>
  <p:tag name="KSO_WM_SLIDE_TYPE" val="text"/>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279.xml><?xml version="1.0" encoding="utf-8"?>
<p:tagLst xmlns:p="http://schemas.openxmlformats.org/presentationml/2006/main">
  <p:tag name="commondata" val="eyJoZGlkIjoiMDk0NzllZjcyNmU1ZmE1M2EzZDMyMzFiNTZlN2NlMGYifQ=="/>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 name="KSO_WM_UNIT_CONTENT_GROUP_TYPE" val="contentchip"/>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
  <p:tag name="KSO_WM_UNIT_LAYERLEVEL" val="1"/>
  <p:tag name="KSO_WM_TAG_VERSION" val="3.0"/>
  <p:tag name="KSO_WM_UNIT_CONTENT_GROUP_TYPE" val="titlestyle"/>
  <p:tag name="KSO_WM_UNIT_TYPE" val="i"/>
  <p:tag name="KSO_WM_UNIT_INDEX" val="1"/>
</p:tagLst>
</file>

<file path=ppt/tags/tag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
  <p:tag name="KSO_WM_UNIT_LAYERLEVEL" val="1"/>
  <p:tag name="KSO_WM_TAG_VERSION" val="3.0"/>
  <p:tag name="KSO_WM_UNIT_CONTENT_GROUP_TYPE" val="titlestyle"/>
  <p:tag name="KSO_WM_UNIT_TYPE" val="i"/>
  <p:tag name="KSO_WM_UNIT_INDEX" val="2"/>
</p:tagLst>
</file>

<file path=ppt/tags/tag3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4.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4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4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4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UNIT_CONTENT_GROUP_TYPE" val="titlestyle"/>
  <p:tag name="KSO_WM_UNIT_TYPE" val="i"/>
  <p:tag name="KSO_WM_UNIT_INDEX"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UNIT_CONTENT_GROUP_TYPE" val="titlestyle"/>
  <p:tag name="KSO_WM_UNIT_TYPE" val="i"/>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67.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 name="KSO_WM_UNIT_CONTENT_GROUP_TYPE" val="contentchip"/>
</p:tagLst>
</file>

<file path=ppt/tags/tag68.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UNIT_CONTENT_GROUP_TYPE" val="titlestyle"/>
  <p:tag name="KSO_WM_UNIT_TYPE" val="i"/>
  <p:tag name="KSO_WM_UNIT_INDEX" val="3"/>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29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29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30292"/>
  <p:tag name="KSO_WM_SPECIAL_SOURCE" val="bdnull"/>
  <p:tag name="KSO_WM_TEMPLATE_SUBCATEGORY" val="29"/>
  <p:tag name="KSO_WM_TEMPLATE_MASTER_TYPE" val="0"/>
  <p:tag name="KSO_WM_TEMPLATE_COLOR_TYPE" val="0"/>
  <p:tag name="KSO_WM_TAG_VERSION" val="3.0"/>
  <p:tag name="KSO_WM_TEMPLATE_THUMBS_INDEX" val="1、9"/>
</p:tagLst>
</file>

<file path=ppt/tags/tag8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82.xml><?xml version="1.0" encoding="utf-8"?>
<p:tagLst xmlns:p="http://schemas.openxmlformats.org/presentationml/2006/main">
  <p:tag name="KSO_WM_UNIT_INDEX" val="2"/>
  <p:tag name="KSO_WM_UNIT_TYPE" val="d"/>
  <p:tag name="KSO_WM_BEAUTIFY_FLAG" val="#wm#"/>
</p:tagLst>
</file>

<file path=ppt/tags/tag83.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92_1*f*1"/>
  <p:tag name="KSO_WM_TEMPLATE_CATEGORY" val="custom"/>
  <p:tag name="KSO_WM_TEMPLATE_INDEX" val="20230292"/>
  <p:tag name="KSO_WM_UNIT_LAYERLEVEL" val="1"/>
  <p:tag name="KSO_WM_TAG_VERSION" val="3.0"/>
  <p:tag name="KSO_WM_BEAUTIFY_FLAG" val="#wm#"/>
  <p:tag name="KSO_WM_UNIT_CONTENT_GROUP_TYPE" val="contentchip"/>
</p:tagLst>
</file>

<file path=ppt/tags/tag84.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292_1*b*1"/>
  <p:tag name="KSO_WM_TEMPLATE_CATEGORY" val="custom"/>
  <p:tag name="KSO_WM_TEMPLATE_INDEX" val="20230292"/>
  <p:tag name="KSO_WM_UNIT_LAYERLEVEL" val="1"/>
  <p:tag name="KSO_WM_TAG_VERSION" val="3.0"/>
  <p:tag name="KSO_WM_BEAUTIFY_FLAG" val="#wm#"/>
  <p:tag name="KSO_WM_UNIT_CONTENT_GROUP_TYPE" val="contentchip"/>
  <p:tag name="KSO_WM_UNIT_PRESET_TEXT" val="添加副标题"/>
  <p:tag name="KSO_WM_UNIT_TEXT_TYPE" val="1"/>
</p:tagLst>
</file>

<file path=ppt/tags/tag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2_1*a*1"/>
  <p:tag name="KSO_WM_TEMPLATE_CATEGORY" val="custom"/>
  <p:tag name="KSO_WM_TEMPLATE_INDEX" val="20230292"/>
  <p:tag name="KSO_WM_UNIT_LAYERLEVEL" val="1"/>
  <p:tag name="KSO_WM_TAG_VERSION" val="3.0"/>
  <p:tag name="KSO_WM_BEAUTIFY_FLAG" val="#wm#"/>
  <p:tag name="KSO_WM_UNIT_CONTENT_GROUP_TYPE" val="contentchip"/>
  <p:tag name="KSO_WM_UNIT_PRESET_TEXT" val="添加文档标题"/>
  <p:tag name="KSO_WM_UNIT_TEXT_TYPE" val="1"/>
</p:tagLst>
</file>

<file path=ppt/tags/tag86.xml><?xml version="1.0" encoding="utf-8"?>
<p:tagLst xmlns:p="http://schemas.openxmlformats.org/presentationml/2006/main">
  <p:tag name="KSO_WM_BEAUTIFY_FLAG" val="#wm#"/>
  <p:tag name="KSO_WM_TEMPLATE_CATEGORY" val="custom"/>
  <p:tag name="KSO_WM_TEMPLATE_INDEX" val="20230292"/>
  <p:tag name="KSO_WM_SPECIAL_SOURCE" val="bdnull"/>
  <p:tag name="KSO_WM_SLIDE_ID" val="custom20230292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SLIDE_LAYOUT" val="a_b_f"/>
  <p:tag name="KSO_WM_SLIDE_LAYOUT_CNT" val="1_1_1"/>
  <p:tag name="KSO_WM_TEMPLATE_THUMBS_INDEX" val="1、9"/>
  <p:tag name="KSO_WM_SLIDE_CONTENT_AREA" val="{&quot;left&quot;:&quot;54.6&quot;,&quot;top&quot;:&quot;123.65&quot;,&quot;width&quot;:&quot;574.1&quot;,&quot;height&quot;:&quot;305.6&quot;}"/>
  <p:tag name="KSO_WM_SLIDE_THEME_ID" val="3303153"/>
  <p:tag name="KSO_WM_SLIDE_THEME_NAME" val="抽象立体几何简约风"/>
</p:tagLst>
</file>

<file path=ppt/tags/tag87.xml><?xml version="1.0" encoding="utf-8"?>
<p:tagLst xmlns:p="http://schemas.openxmlformats.org/presentationml/2006/main">
  <p:tag name="KSO_WM_UNIT_INDEX" val="1"/>
  <p:tag name="KSO_WM_UNIT_TYPE" val="i"/>
  <p:tag name="KSO_WM_BEAUTIFY_FLAG" val="#wm#"/>
</p:tagLst>
</file>

<file path=ppt/tags/tag8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89.xml><?xml version="1.0" encoding="utf-8"?>
<p:tagLst xmlns:p="http://schemas.openxmlformats.org/presentationml/2006/main">
  <p:tag name="KSO_WM_UNIT_INDEX" val="3"/>
  <p:tag name="KSO_WM_UNIT_TYPE" val="a"/>
  <p:tag name="KSO_WM_BEAUTIFY_FLAG" val="#wm#"/>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UNIT_CONTENT_GROUP_TYPE" val="titlestyle"/>
  <p:tag name="KSO_WM_UNIT_TYPE" val="i"/>
  <p:tag name="KSO_WM_UNIT_INDEX" val="1"/>
</p:tagLst>
</file>

<file path=ppt/tags/tag90.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91.xml><?xml version="1.0" encoding="utf-8"?>
<p:tagLst xmlns:p="http://schemas.openxmlformats.org/presentationml/2006/main">
  <p:tag name="KSO_WM_UNIT_INDEX" val="1"/>
  <p:tag name="KSO_WM_UNIT_TYPE" val="i"/>
  <p:tag name="KSO_WM_BEAUTIFY_FLAG" val="#wm#"/>
</p:tagLst>
</file>

<file path=ppt/tags/tag9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3.xml><?xml version="1.0" encoding="utf-8"?>
<p:tagLst xmlns:p="http://schemas.openxmlformats.org/presentationml/2006/main">
  <p:tag name="KSO_WM_UNIT_INDEX" val="3"/>
  <p:tag name="KSO_WM_UNIT_TYPE" val="a"/>
  <p:tag name="KSO_WM_BEAUTIFY_FLAG" val="#wm#"/>
</p:tagLst>
</file>

<file path=ppt/tags/tag94.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95.xml><?xml version="1.0" encoding="utf-8"?>
<p:tagLst xmlns:p="http://schemas.openxmlformats.org/presentationml/2006/main">
  <p:tag name="KSO_WM_UNIT_INDEX" val="1"/>
  <p:tag name="KSO_WM_UNIT_TYPE" val="i"/>
  <p:tag name="KSO_WM_BEAUTIFY_FLAG" val="#wm#"/>
</p:tagLst>
</file>

<file path=ppt/tags/tag96.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97.xml><?xml version="1.0" encoding="utf-8"?>
<p:tagLst xmlns:p="http://schemas.openxmlformats.org/presentationml/2006/main">
  <p:tag name="KSO_WM_UNIT_INDEX" val="2"/>
  <p:tag name="KSO_WM_UNIT_TYPE" val="a"/>
  <p:tag name="KSO_WM_BEAUTIFY_FLAG" val="#wm#"/>
</p:tagLst>
</file>

<file path=ppt/tags/tag98.xml><?xml version="1.0" encoding="utf-8"?>
<p:tagLst xmlns:p="http://schemas.openxmlformats.org/presentationml/2006/main">
  <p:tag name="KSO_WM_SLIDE_TYPE" val="text"/>
  <p:tag name="KSO_WM_BEAUTIFY_FLAG" val="#wm#"/>
  <p:tag name="KSO_WM_SLIDE_ID" val="custom20230292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92"/>
  <p:tag name="KSO_WM_SLIDE_SUBTYPE" val="pureTxt"/>
  <p:tag name="KSO_WM_SLIDE_SIZE" val="863*459"/>
  <p:tag name="KSO_WM_SLIDE_POSITION" val="47*32"/>
  <p:tag name="KSO_WM_SLIDE_LAYOUT" val="a_f"/>
  <p:tag name="KSO_WM_SLIDE_LAYOUT_CNT" val="1_1"/>
  <p:tag name="KSO_WM_SPECIAL_SOURCE" val="bdnull"/>
  <p:tag name="KSO_WM_SLIDE_LAYOUT_NAME" val="标题和内容"/>
</p:tagLst>
</file>

<file path=ppt/tags/tag99.xml><?xml version="1.0" encoding="utf-8"?>
<p:tagLst xmlns:p="http://schemas.openxmlformats.org/presentationml/2006/main">
  <p:tag name="KSO_WM_UNIT_INDEX" val="1"/>
  <p:tag name="KSO_WM_UNIT_TYPE" val="i"/>
  <p:tag name="KSO_WM_BEAUTIFY_FLAG" val="#wm#"/>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STCaiyun"/>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3964"/>
      </a:dk2>
      <a:lt2>
        <a:srgbClr val="E8F8FE"/>
      </a:lt2>
      <a:accent1>
        <a:srgbClr val="1DC0FD"/>
      </a:accent1>
      <a:accent2>
        <a:srgbClr val="015BFF"/>
      </a:accent2>
      <a:accent3>
        <a:srgbClr val="22CFD8"/>
      </a:accent3>
      <a:accent4>
        <a:srgbClr val="22B1C4"/>
      </a:accent4>
      <a:accent5>
        <a:srgbClr val="9485FF"/>
      </a:accent5>
      <a:accent6>
        <a:srgbClr val="6F5BFF"/>
      </a:accent6>
      <a:hlink>
        <a:srgbClr val="0563C1"/>
      </a:hlink>
      <a:folHlink>
        <a:srgbClr val="954D72"/>
      </a:folHlink>
    </a:clrScheme>
    <a:fontScheme name="自定义 73">
      <a:majorFont>
        <a:latin typeface="STXinwei"/>
        <a:ea typeface="STXinwei"/>
        <a:cs typeface=""/>
      </a:majorFont>
      <a:minorFont>
        <a:latin typeface="STCaiyun"/>
        <a:ea typeface="STCaiy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STCaiyun"/>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STCaiyun"/>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278.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276.xml><?xml version="1.0" encoding="utf-8"?>
<ds:datastoreItem xmlns:ds="http://schemas.openxmlformats.org/officeDocument/2006/customXml" ds:itemID="{7EFDA260-DDA0-422C-B7AE-778F653FBB36}">
  <ds:schemaRefs/>
</ds:datastoreItem>
</file>

<file path=customXml/itemProps277.xml><?xml version="1.0" encoding="utf-8"?>
<ds:datastoreItem xmlns:ds="http://schemas.openxmlformats.org/officeDocument/2006/customXml" ds:itemID="{FD840426-F08D-42AC-9846-A20E4AB85A26}">
  <ds:schemaRefs/>
</ds:datastoreItem>
</file>

<file path=customXml/itemProps278.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8975</Words>
  <Application>WPS 演示</Application>
  <PresentationFormat>宽屏</PresentationFormat>
  <Paragraphs>360</Paragraphs>
  <Slides>46</Slides>
  <Notes>3</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46</vt:i4>
      </vt:variant>
    </vt:vector>
  </HeadingPairs>
  <TitlesOfParts>
    <vt:vector size="76" baseType="lpstr">
      <vt:lpstr>Arial</vt:lpstr>
      <vt:lpstr>SimSun</vt:lpstr>
      <vt:lpstr>Wingdings</vt:lpstr>
      <vt:lpstr>IBM Plex Mono SemiBold</vt:lpstr>
      <vt:lpstr>Yu Gothic UI Semibold</vt:lpstr>
      <vt:lpstr>MiSans Heavy</vt:lpstr>
      <vt:lpstr>Wingdings</vt:lpstr>
      <vt:lpstr>MiSans Normal</vt:lpstr>
      <vt:lpstr>Abadi</vt:lpstr>
      <vt:lpstr>Segoe Print</vt:lpstr>
      <vt:lpstr>Arial</vt:lpstr>
      <vt:lpstr>IBM Plex Mono Text</vt:lpstr>
      <vt:lpstr>Yu Gothic UI</vt:lpstr>
      <vt:lpstr>Microsoft YaHei</vt:lpstr>
      <vt:lpstr>Abadi</vt:lpstr>
      <vt:lpstr>Arial Unicode MS</vt:lpstr>
      <vt:lpstr>Calibri</vt:lpstr>
      <vt:lpstr>DengXian</vt:lpstr>
      <vt:lpstr>Calibri Light</vt:lpstr>
      <vt:lpstr>Liberation Mono</vt:lpstr>
      <vt:lpstr>MiSans Heavy</vt:lpstr>
      <vt:lpstr>PMingLiU-ExtB</vt:lpstr>
      <vt:lpstr>STXinwei</vt:lpstr>
      <vt:lpstr>Bahnschrift Light SemiCondensed</vt:lpstr>
      <vt:lpstr>Georgia</vt:lpstr>
      <vt:lpstr>Javanese Text</vt:lpstr>
      <vt:lpstr>MiSans Normal</vt:lpstr>
      <vt:lpstr>STCaiyun</vt:lpstr>
      <vt:lpstr>Custom Design</vt:lpstr>
      <vt:lpstr>Office 主题</vt:lpstr>
      <vt:lpstr>winning space race with data science</vt:lpstr>
      <vt:lpstr>Outline</vt:lpstr>
      <vt:lpstr>Executive Summary</vt:lpstr>
      <vt:lpstr>Introduction</vt:lpstr>
      <vt:lpstr>PowerPoint 演示文稿</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PowerPoint 演示文稿</vt:lpstr>
      <vt:lpstr>PowerPoint 演示文稿</vt:lpstr>
      <vt:lpstr>Results</vt:lpstr>
      <vt:lpstr>PowerPoint 演示文稿</vt:lpstr>
      <vt:lpstr>Flight Number vs. Launch Site</vt:lpstr>
      <vt:lpstr>Payload vs. Launch Site</vt:lpstr>
      <vt:lpstr>Success Rate vs. Orbit Type</vt:lpstr>
      <vt:lpstr>Flight Number vs. Orbit Type</vt:lpstr>
      <vt:lpstr>Launch Success Yearly Trend</vt:lpstr>
      <vt:lpstr>PowerPoint 演示文稿</vt:lpstr>
      <vt:lpstr>All Launch Site Names</vt:lpstr>
      <vt:lpstr>Launch Site Names Begin with 'CCA'</vt:lpstr>
      <vt:lpstr>Total Payload Mass</vt:lpstr>
      <vt:lpstr>Average Payload Mass by F9 v1.1</vt:lpstr>
      <vt:lpstr>First Successful Ground Landing Date</vt:lpstr>
      <vt:lpstr>PowerPoint 演示文稿</vt:lpstr>
      <vt:lpstr>Total Number of Successful and Failure Mission Outcomes</vt:lpstr>
      <vt:lpstr>Boosters Carried Maximum Payload</vt:lpstr>
      <vt:lpstr>2015 Launch Records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Classification Accuracy</vt:lpstr>
      <vt:lpstr>Confusion Matrix</vt:lpstr>
      <vt:lpstr>Conclusions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墨渲</cp:lastModifiedBy>
  <cp:revision>214</cp:revision>
  <dcterms:created xsi:type="dcterms:W3CDTF">2021-04-29T18:58:00Z</dcterms:created>
  <dcterms:modified xsi:type="dcterms:W3CDTF">2024-10-11T15:35:27Z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5C390977691B49C59C44A88942B7B225_12</vt:lpwstr>
  </property>
  <property fmtid="{D5CDD505-2E9C-101B-9397-08002B2CF9AE}" pid="4" name="KSOProductBuildVer">
    <vt:lpwstr>2052-12.1.0.18276</vt:lpwstr>
  </property>
</Properties>
</file>